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11" r:id="rId3"/>
    <p:sldId id="362" r:id="rId4"/>
    <p:sldId id="363" r:id="rId5"/>
    <p:sldId id="364" r:id="rId6"/>
    <p:sldId id="365" r:id="rId7"/>
    <p:sldId id="366" r:id="rId8"/>
    <p:sldId id="309" r:id="rId9"/>
    <p:sldId id="257" r:id="rId10"/>
    <p:sldId id="259" r:id="rId11"/>
    <p:sldId id="333" r:id="rId12"/>
    <p:sldId id="331" r:id="rId13"/>
    <p:sldId id="332" r:id="rId14"/>
    <p:sldId id="344" r:id="rId15"/>
    <p:sldId id="361" r:id="rId16"/>
    <p:sldId id="335" r:id="rId17"/>
    <p:sldId id="336" r:id="rId18"/>
    <p:sldId id="337" r:id="rId19"/>
    <p:sldId id="338" r:id="rId20"/>
    <p:sldId id="263" r:id="rId21"/>
    <p:sldId id="345" r:id="rId22"/>
    <p:sldId id="343" r:id="rId23"/>
    <p:sldId id="346" r:id="rId24"/>
    <p:sldId id="347" r:id="rId25"/>
    <p:sldId id="348" r:id="rId26"/>
    <p:sldId id="351" r:id="rId27"/>
    <p:sldId id="349" r:id="rId28"/>
    <p:sldId id="350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7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4" autoAdjust="0"/>
    <p:restoredTop sz="94388" autoAdjust="0"/>
  </p:normalViewPr>
  <p:slideViewPr>
    <p:cSldViewPr snapToGrid="0" snapToObjects="1">
      <p:cViewPr>
        <p:scale>
          <a:sx n="72" d="100"/>
          <a:sy n="72" d="100"/>
        </p:scale>
        <p:origin x="-115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1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D306DB-EE7E-40AE-946B-032104A444C9}" type="doc">
      <dgm:prSet loTypeId="urn:microsoft.com/office/officeart/2005/8/layout/matrix2" loCatId="matrix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790232F2-F8B9-4A5F-B758-CFAC4725CDF4}">
      <dgm:prSet phldrT="[Text]" custT="1"/>
      <dgm:spPr>
        <a:ln>
          <a:solidFill>
            <a:srgbClr val="C00000"/>
          </a:solidFill>
        </a:ln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 smtClean="0">
              <a:latin typeface="Arial" pitchFamily="34" charset="0"/>
              <a:cs typeface="Arial" pitchFamily="34" charset="0"/>
            </a:rPr>
            <a:t>African leaders </a:t>
          </a:r>
          <a:r>
            <a:rPr lang="en-US" sz="2400" dirty="0" smtClean="0">
              <a:solidFill>
                <a:srgbClr val="082AB8"/>
              </a:solidFill>
              <a:latin typeface="Arial" pitchFamily="34" charset="0"/>
              <a:cs typeface="Arial" pitchFamily="34" charset="0"/>
            </a:rPr>
            <a:t>(incl. Nelson Mandela) </a:t>
          </a:r>
          <a:r>
            <a:rPr lang="en-US" sz="2400" dirty="0" smtClean="0">
              <a:latin typeface="Arial" pitchFamily="34" charset="0"/>
              <a:cs typeface="Arial" pitchFamily="34" charset="0"/>
            </a:rPr>
            <a:t>discussion with Jim Wolfensohn 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 smtClean="0">
              <a:solidFill>
                <a:srgbClr val="082AB8"/>
              </a:solidFill>
              <a:latin typeface="Arial" pitchFamily="34" charset="0"/>
              <a:cs typeface="Arial" pitchFamily="34" charset="0"/>
            </a:rPr>
            <a:t>(then WB President), </a:t>
          </a:r>
          <a:r>
            <a:rPr lang="en-US" sz="2400" dirty="0" smtClean="0">
              <a:latin typeface="Arial" pitchFamily="34" charset="0"/>
              <a:cs typeface="Arial" pitchFamily="34" charset="0"/>
            </a:rPr>
            <a:t>2000/01.</a:t>
          </a:r>
          <a:endParaRPr lang="en-US" sz="2400" dirty="0"/>
        </a:p>
      </dgm:t>
    </dgm:pt>
    <dgm:pt modelId="{0C21E234-49A0-4E35-9F24-A372C6363BBC}" type="parTrans" cxnId="{78122CFA-8C8B-4E01-B720-9C4EFA35600F}">
      <dgm:prSet/>
      <dgm:spPr/>
      <dgm:t>
        <a:bodyPr/>
        <a:lstStyle/>
        <a:p>
          <a:endParaRPr lang="en-US"/>
        </a:p>
      </dgm:t>
    </dgm:pt>
    <dgm:pt modelId="{D269BBBC-AC4E-4F30-A7CE-72EBD39F199F}" type="sibTrans" cxnId="{78122CFA-8C8B-4E01-B720-9C4EFA35600F}">
      <dgm:prSet/>
      <dgm:spPr/>
      <dgm:t>
        <a:bodyPr/>
        <a:lstStyle/>
        <a:p>
          <a:endParaRPr lang="en-US"/>
        </a:p>
      </dgm:t>
    </dgm:pt>
    <dgm:pt modelId="{0C37DAEC-3F09-472C-BD64-9B6ABE051F54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 smtClean="0">
              <a:latin typeface="Arial" pitchFamily="34" charset="0"/>
              <a:cs typeface="Arial" pitchFamily="34" charset="0"/>
            </a:rPr>
            <a:t>Nelson Mandela greatly concerned by the knowledge gap </a:t>
          </a:r>
          <a:r>
            <a:rPr lang="en-US" sz="2400" dirty="0" smtClean="0">
              <a:solidFill>
                <a:srgbClr val="082AB8"/>
              </a:solidFill>
              <a:latin typeface="Arial" pitchFamily="34" charset="0"/>
              <a:cs typeface="Arial" pitchFamily="34" charset="0"/>
            </a:rPr>
            <a:t>(knowledge deficit)</a:t>
          </a:r>
          <a:r>
            <a:rPr lang="en-US" sz="2400" dirty="0" smtClean="0">
              <a:latin typeface="Arial" pitchFamily="34" charset="0"/>
              <a:cs typeface="Arial" pitchFamily="34" charset="0"/>
            </a:rPr>
            <a:t> in SSA suggested to Jim that Institutes of S&amp;T are perhaps Africa’s single greatest need 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i="1" dirty="0" smtClean="0">
              <a:solidFill>
                <a:srgbClr val="082AB8"/>
              </a:solidFill>
              <a:latin typeface="Arial" pitchFamily="34" charset="0"/>
              <a:cs typeface="Arial" pitchFamily="34" charset="0"/>
            </a:rPr>
            <a:t>(the likes of IITs &amp; IISs in India).</a:t>
          </a:r>
          <a:endParaRPr lang="en-US" sz="1800" dirty="0">
            <a:solidFill>
              <a:srgbClr val="082AB8"/>
            </a:solidFill>
          </a:endParaRPr>
        </a:p>
      </dgm:t>
    </dgm:pt>
    <dgm:pt modelId="{0E517CC6-3BC9-4DF3-9AE8-CCD34BF7BC86}" type="parTrans" cxnId="{E4559937-22F4-4930-82B7-3BF3067B6953}">
      <dgm:prSet/>
      <dgm:spPr/>
      <dgm:t>
        <a:bodyPr/>
        <a:lstStyle/>
        <a:p>
          <a:endParaRPr lang="en-US"/>
        </a:p>
      </dgm:t>
    </dgm:pt>
    <dgm:pt modelId="{73E4F0A4-EF8F-461A-BE9F-3C400BBDC122}" type="sibTrans" cxnId="{E4559937-22F4-4930-82B7-3BF3067B6953}">
      <dgm:prSet/>
      <dgm:spPr/>
      <dgm:t>
        <a:bodyPr/>
        <a:lstStyle/>
        <a:p>
          <a:endParaRPr lang="en-US"/>
        </a:p>
      </dgm:t>
    </dgm:pt>
    <dgm:pt modelId="{86F97A85-A8D5-4A03-AE0C-E646014B3183}">
      <dgm:prSet phldrT="[Text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en-US" sz="2400" dirty="0" smtClean="0">
              <a:latin typeface="Arial" pitchFamily="34" charset="0"/>
              <a:cs typeface="Arial" pitchFamily="34" charset="0"/>
            </a:rPr>
            <a:t>Frannie Leautier,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en-US" sz="2400" dirty="0" smtClean="0">
              <a:latin typeface="Arial" pitchFamily="34" charset="0"/>
              <a:cs typeface="Arial" pitchFamily="34" charset="0"/>
            </a:rPr>
            <a:t>then Vice President</a:t>
          </a: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en-US" sz="2400" dirty="0" smtClean="0">
              <a:latin typeface="Arial" pitchFamily="34" charset="0"/>
              <a:cs typeface="Arial" pitchFamily="34" charset="0"/>
            </a:rPr>
            <a:t> of WBI, was  given the task of making this happen.</a:t>
          </a:r>
          <a:endParaRPr lang="en-US" sz="1800" dirty="0"/>
        </a:p>
      </dgm:t>
    </dgm:pt>
    <dgm:pt modelId="{D06E056F-12ED-41D1-8F12-3D3FBE0AC4FB}" type="parTrans" cxnId="{8715A8C6-B517-4AF7-89F4-5970023D7001}">
      <dgm:prSet/>
      <dgm:spPr/>
      <dgm:t>
        <a:bodyPr/>
        <a:lstStyle/>
        <a:p>
          <a:endParaRPr lang="en-US"/>
        </a:p>
      </dgm:t>
    </dgm:pt>
    <dgm:pt modelId="{280ECE46-1F9C-4A0B-AE9C-62D2D98486A7}" type="sibTrans" cxnId="{8715A8C6-B517-4AF7-89F4-5970023D7001}">
      <dgm:prSet/>
      <dgm:spPr/>
      <dgm:t>
        <a:bodyPr/>
        <a:lstStyle/>
        <a:p>
          <a:endParaRPr lang="en-US"/>
        </a:p>
      </dgm:t>
    </dgm:pt>
    <dgm:pt modelId="{A4211DD7-6D68-4964-B128-ABBF4ED28CEE}">
      <dgm:prSet phldrT="[Text]" custT="1"/>
      <dgm:spPr/>
      <dgm:t>
        <a:bodyPr/>
        <a:lstStyle/>
        <a:p>
          <a:pPr algn="ctr"/>
          <a:r>
            <a:rPr lang="en-US" sz="2400" dirty="0" smtClean="0">
              <a:latin typeface="Arial" pitchFamily="34" charset="0"/>
              <a:cs typeface="Arial" pitchFamily="34" charset="0"/>
            </a:rPr>
            <a:t>Hippolyte Fofack, an African WBI official, was charged with developing the concept in collaboration with some Africans in the Diaspora.</a:t>
          </a:r>
          <a:endParaRPr lang="en-US" sz="2400" dirty="0"/>
        </a:p>
      </dgm:t>
    </dgm:pt>
    <dgm:pt modelId="{5A3ECEB5-E614-4596-B5C4-7338212C3CF3}" type="parTrans" cxnId="{01B72216-D36B-4EEB-84AF-0680B1978458}">
      <dgm:prSet/>
      <dgm:spPr/>
      <dgm:t>
        <a:bodyPr/>
        <a:lstStyle/>
        <a:p>
          <a:endParaRPr lang="en-US"/>
        </a:p>
      </dgm:t>
    </dgm:pt>
    <dgm:pt modelId="{018C261F-43E6-4595-9BD8-F4D44DA9D9F7}" type="sibTrans" cxnId="{01B72216-D36B-4EEB-84AF-0680B1978458}">
      <dgm:prSet/>
      <dgm:spPr/>
      <dgm:t>
        <a:bodyPr/>
        <a:lstStyle/>
        <a:p>
          <a:endParaRPr lang="en-US"/>
        </a:p>
      </dgm:t>
    </dgm:pt>
    <dgm:pt modelId="{6D7F1648-1F32-464D-8FC8-D3CD2B6CC81B}" type="pres">
      <dgm:prSet presAssocID="{E9D306DB-EE7E-40AE-946B-032104A444C9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59A5B3-08D6-40D3-9776-AAE38B8DC1A9}" type="pres">
      <dgm:prSet presAssocID="{E9D306DB-EE7E-40AE-946B-032104A444C9}" presName="axisShape" presStyleLbl="bgShp" presStyleIdx="0" presStyleCnt="1" custLinFactNeighborX="-6292"/>
      <dgm:spPr/>
    </dgm:pt>
    <dgm:pt modelId="{98E06553-6E75-4834-B765-F8A922DE443A}" type="pres">
      <dgm:prSet presAssocID="{E9D306DB-EE7E-40AE-946B-032104A444C9}" presName="rect1" presStyleLbl="node1" presStyleIdx="0" presStyleCnt="4" custScaleX="146667" custScaleY="94166" custLinFactNeighborX="-32917" custLinFactNeighborY="-25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73097-A361-433E-BB71-BF8124300325}" type="pres">
      <dgm:prSet presAssocID="{E9D306DB-EE7E-40AE-946B-032104A444C9}" presName="rect2" presStyleLbl="node1" presStyleIdx="1" presStyleCnt="4" custScaleX="213333" custScaleY="119167" custLinFactNeighborX="27917" custLinFactNeighborY="-666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0F2DC-2A09-47EB-8CE0-480D97EB863F}" type="pres">
      <dgm:prSet presAssocID="{E9D306DB-EE7E-40AE-946B-032104A444C9}" presName="rect3" presStyleLbl="node1" presStyleIdx="2" presStyleCnt="4" custScaleX="140834" custScaleY="100833" custLinFactNeighborX="-29166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69372E-37BD-40AA-A964-658D334CF773}" type="pres">
      <dgm:prSet presAssocID="{E9D306DB-EE7E-40AE-946B-032104A444C9}" presName="rect4" presStyleLbl="node1" presStyleIdx="3" presStyleCnt="4" custScaleX="172500" custScaleY="100833" custLinFactNeighborX="14167" custLinFactNeighborY="-33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51552C-7F97-624F-B012-E7F15778AEA4}" type="presOf" srcId="{86F97A85-A8D5-4A03-AE0C-E646014B3183}" destId="{8F50F2DC-2A09-47EB-8CE0-480D97EB863F}" srcOrd="0" destOrd="0" presId="urn:microsoft.com/office/officeart/2005/8/layout/matrix2"/>
    <dgm:cxn modelId="{E4559937-22F4-4930-82B7-3BF3067B6953}" srcId="{E9D306DB-EE7E-40AE-946B-032104A444C9}" destId="{0C37DAEC-3F09-472C-BD64-9B6ABE051F54}" srcOrd="1" destOrd="0" parTransId="{0E517CC6-3BC9-4DF3-9AE8-CCD34BF7BC86}" sibTransId="{73E4F0A4-EF8F-461A-BE9F-3C400BBDC122}"/>
    <dgm:cxn modelId="{8715A8C6-B517-4AF7-89F4-5970023D7001}" srcId="{E9D306DB-EE7E-40AE-946B-032104A444C9}" destId="{86F97A85-A8D5-4A03-AE0C-E646014B3183}" srcOrd="2" destOrd="0" parTransId="{D06E056F-12ED-41D1-8F12-3D3FBE0AC4FB}" sibTransId="{280ECE46-1F9C-4A0B-AE9C-62D2D98486A7}"/>
    <dgm:cxn modelId="{276B38F9-231F-2D45-A142-FEAB7F46DE9D}" type="presOf" srcId="{A4211DD7-6D68-4964-B128-ABBF4ED28CEE}" destId="{5369372E-37BD-40AA-A964-658D334CF773}" srcOrd="0" destOrd="0" presId="urn:microsoft.com/office/officeart/2005/8/layout/matrix2"/>
    <dgm:cxn modelId="{DEB76823-7A94-434C-A323-364249B54A60}" type="presOf" srcId="{0C37DAEC-3F09-472C-BD64-9B6ABE051F54}" destId="{31573097-A361-433E-BB71-BF8124300325}" srcOrd="0" destOrd="0" presId="urn:microsoft.com/office/officeart/2005/8/layout/matrix2"/>
    <dgm:cxn modelId="{78122CFA-8C8B-4E01-B720-9C4EFA35600F}" srcId="{E9D306DB-EE7E-40AE-946B-032104A444C9}" destId="{790232F2-F8B9-4A5F-B758-CFAC4725CDF4}" srcOrd="0" destOrd="0" parTransId="{0C21E234-49A0-4E35-9F24-A372C6363BBC}" sibTransId="{D269BBBC-AC4E-4F30-A7CE-72EBD39F199F}"/>
    <dgm:cxn modelId="{01B72216-D36B-4EEB-84AF-0680B1978458}" srcId="{E9D306DB-EE7E-40AE-946B-032104A444C9}" destId="{A4211DD7-6D68-4964-B128-ABBF4ED28CEE}" srcOrd="3" destOrd="0" parTransId="{5A3ECEB5-E614-4596-B5C4-7338212C3CF3}" sibTransId="{018C261F-43E6-4595-9BD8-F4D44DA9D9F7}"/>
    <dgm:cxn modelId="{4CFD2BDF-CB64-6643-9585-E0F24AAAAA0A}" type="presOf" srcId="{790232F2-F8B9-4A5F-B758-CFAC4725CDF4}" destId="{98E06553-6E75-4834-B765-F8A922DE443A}" srcOrd="0" destOrd="0" presId="urn:microsoft.com/office/officeart/2005/8/layout/matrix2"/>
    <dgm:cxn modelId="{774F1A24-8F8A-0548-ACCA-209923E68DF8}" type="presOf" srcId="{E9D306DB-EE7E-40AE-946B-032104A444C9}" destId="{6D7F1648-1F32-464D-8FC8-D3CD2B6CC81B}" srcOrd="0" destOrd="0" presId="urn:microsoft.com/office/officeart/2005/8/layout/matrix2"/>
    <dgm:cxn modelId="{109168A1-5847-DA4A-A500-10FDA53F2DBF}" type="presParOf" srcId="{6D7F1648-1F32-464D-8FC8-D3CD2B6CC81B}" destId="{0059A5B3-08D6-40D3-9776-AAE38B8DC1A9}" srcOrd="0" destOrd="0" presId="urn:microsoft.com/office/officeart/2005/8/layout/matrix2"/>
    <dgm:cxn modelId="{9E481F3A-FA3D-444E-A54B-49E39E24EB41}" type="presParOf" srcId="{6D7F1648-1F32-464D-8FC8-D3CD2B6CC81B}" destId="{98E06553-6E75-4834-B765-F8A922DE443A}" srcOrd="1" destOrd="0" presId="urn:microsoft.com/office/officeart/2005/8/layout/matrix2"/>
    <dgm:cxn modelId="{85CFB9B2-1E50-284A-B7EF-24F3AF47EC35}" type="presParOf" srcId="{6D7F1648-1F32-464D-8FC8-D3CD2B6CC81B}" destId="{31573097-A361-433E-BB71-BF8124300325}" srcOrd="2" destOrd="0" presId="urn:microsoft.com/office/officeart/2005/8/layout/matrix2"/>
    <dgm:cxn modelId="{1DE0DC9F-775D-5D44-B268-BF6E202ED226}" type="presParOf" srcId="{6D7F1648-1F32-464D-8FC8-D3CD2B6CC81B}" destId="{8F50F2DC-2A09-47EB-8CE0-480D97EB863F}" srcOrd="3" destOrd="0" presId="urn:microsoft.com/office/officeart/2005/8/layout/matrix2"/>
    <dgm:cxn modelId="{BCDC40D6-AB0B-984B-9B04-430AD75791FA}" type="presParOf" srcId="{6D7F1648-1F32-464D-8FC8-D3CD2B6CC81B}" destId="{5369372E-37BD-40AA-A964-658D334CF773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FEC874-81FE-44A2-BDE3-D38D66E3674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8720BB-9776-4C2D-B74F-8107CD80A567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GB" sz="1800" b="0" dirty="0"/>
        </a:p>
      </dgm:t>
    </dgm:pt>
    <dgm:pt modelId="{2BE9D4C0-7C64-4590-A5DB-F173CA1F1415}" type="parTrans" cxnId="{20727082-C11C-4093-BE81-B34890BA9D2B}">
      <dgm:prSet/>
      <dgm:spPr/>
      <dgm:t>
        <a:bodyPr/>
        <a:lstStyle/>
        <a:p>
          <a:endParaRPr lang="en-GB"/>
        </a:p>
      </dgm:t>
    </dgm:pt>
    <dgm:pt modelId="{8A054352-9E77-485B-8D21-328D9430EEE6}" type="sibTrans" cxnId="{20727082-C11C-4093-BE81-B34890BA9D2B}">
      <dgm:prSet/>
      <dgm:spPr/>
      <dgm:t>
        <a:bodyPr/>
        <a:lstStyle/>
        <a:p>
          <a:endParaRPr lang="en-GB"/>
        </a:p>
      </dgm:t>
    </dgm:pt>
    <dgm:pt modelId="{59455315-D46A-460C-8896-76D2C542802C}">
      <dgm:prSet phldrT="[Text]"/>
      <dgm:spPr/>
      <dgm:t>
        <a:bodyPr/>
        <a:lstStyle/>
        <a:p>
          <a:r>
            <a:rPr lang="en-GB" dirty="0" smtClean="0">
              <a:solidFill>
                <a:schemeClr val="tx1"/>
              </a:solidFill>
            </a:rPr>
            <a:t>Bio &amp; Polymeric Materials</a:t>
          </a:r>
          <a:endParaRPr lang="en-GB" dirty="0">
            <a:solidFill>
              <a:schemeClr val="tx1"/>
            </a:solidFill>
          </a:endParaRPr>
        </a:p>
      </dgm:t>
    </dgm:pt>
    <dgm:pt modelId="{9D65B83A-588D-4BDF-BAFA-2A4D1775BF5B}" type="parTrans" cxnId="{45821F7D-140C-4328-B601-B30FFB562BFA}">
      <dgm:prSet/>
      <dgm:spPr/>
      <dgm:t>
        <a:bodyPr/>
        <a:lstStyle/>
        <a:p>
          <a:endParaRPr lang="en-GB"/>
        </a:p>
      </dgm:t>
    </dgm:pt>
    <dgm:pt modelId="{87B65AF9-26AF-4EE4-B949-35DBBA813465}" type="sibTrans" cxnId="{45821F7D-140C-4328-B601-B30FFB562BFA}">
      <dgm:prSet/>
      <dgm:spPr/>
      <dgm:t>
        <a:bodyPr/>
        <a:lstStyle/>
        <a:p>
          <a:endParaRPr lang="en-GB"/>
        </a:p>
      </dgm:t>
    </dgm:pt>
    <dgm:pt modelId="{5EC28A88-FC86-479A-9B94-C90DEFA7840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GB" sz="2400" dirty="0" smtClean="0">
              <a:solidFill>
                <a:schemeClr val="tx1"/>
              </a:solidFill>
            </a:rPr>
            <a:t>Electronic Materials</a:t>
          </a:r>
        </a:p>
      </dgm:t>
    </dgm:pt>
    <dgm:pt modelId="{D17DE4A2-C8CD-4A05-AB14-E0FA2A9B8116}" type="parTrans" cxnId="{F96B1C44-1166-4C22-A648-EE7666E01474}">
      <dgm:prSet/>
      <dgm:spPr/>
      <dgm:t>
        <a:bodyPr/>
        <a:lstStyle/>
        <a:p>
          <a:endParaRPr lang="en-GB"/>
        </a:p>
      </dgm:t>
    </dgm:pt>
    <dgm:pt modelId="{659D1FFC-E6F1-46AC-BD75-3EA0B00F4D47}" type="sibTrans" cxnId="{F96B1C44-1166-4C22-A648-EE7666E01474}">
      <dgm:prSet/>
      <dgm:spPr/>
      <dgm:t>
        <a:bodyPr/>
        <a:lstStyle/>
        <a:p>
          <a:endParaRPr lang="en-GB"/>
        </a:p>
      </dgm:t>
    </dgm:pt>
    <dgm:pt modelId="{BB25CF73-360C-4852-A0B4-B25894DCC166}">
      <dgm:prSet phldrT="[Text]" custT="1"/>
      <dgm:spPr/>
      <dgm:t>
        <a:bodyPr/>
        <a:lstStyle/>
        <a:p>
          <a:r>
            <a:rPr lang="en-GB" sz="2400" dirty="0" smtClean="0">
              <a:solidFill>
                <a:schemeClr val="tx1"/>
              </a:solidFill>
            </a:rPr>
            <a:t>Metallic Materials</a:t>
          </a:r>
          <a:endParaRPr lang="en-GB" sz="2400" dirty="0">
            <a:solidFill>
              <a:schemeClr val="tx1"/>
            </a:solidFill>
          </a:endParaRPr>
        </a:p>
      </dgm:t>
    </dgm:pt>
    <dgm:pt modelId="{DF010CA7-0343-4A21-A30F-2714691B5FCF}" type="parTrans" cxnId="{80F0784F-3AE4-406A-A12E-40D9CF66E403}">
      <dgm:prSet/>
      <dgm:spPr/>
      <dgm:t>
        <a:bodyPr/>
        <a:lstStyle/>
        <a:p>
          <a:endParaRPr lang="en-GB"/>
        </a:p>
      </dgm:t>
    </dgm:pt>
    <dgm:pt modelId="{1A7CDD60-382F-4CE3-AF78-F76B52800454}" type="sibTrans" cxnId="{80F0784F-3AE4-406A-A12E-40D9CF66E403}">
      <dgm:prSet/>
      <dgm:spPr/>
      <dgm:t>
        <a:bodyPr/>
        <a:lstStyle/>
        <a:p>
          <a:endParaRPr lang="en-GB"/>
        </a:p>
      </dgm:t>
    </dgm:pt>
    <dgm:pt modelId="{FFCBCC39-892E-4038-99A2-8CD3794F4B63}">
      <dgm:prSet phldrT="[Text]" custT="1"/>
      <dgm:spPr/>
      <dgm:t>
        <a:bodyPr/>
        <a:lstStyle/>
        <a:p>
          <a:r>
            <a:rPr lang="en-GB" sz="2400" dirty="0" smtClean="0">
              <a:solidFill>
                <a:schemeClr val="tx1"/>
              </a:solidFill>
            </a:rPr>
            <a:t>Smart Materials </a:t>
          </a:r>
          <a:endParaRPr lang="en-GB" sz="2400" dirty="0">
            <a:solidFill>
              <a:schemeClr val="tx1"/>
            </a:solidFill>
          </a:endParaRPr>
        </a:p>
      </dgm:t>
    </dgm:pt>
    <dgm:pt modelId="{97C636B8-409B-402C-92E1-21BB7B4BF521}" type="parTrans" cxnId="{775A4E92-0B29-460A-8874-14B865355B95}">
      <dgm:prSet/>
      <dgm:spPr/>
      <dgm:t>
        <a:bodyPr/>
        <a:lstStyle/>
        <a:p>
          <a:endParaRPr lang="en-GB"/>
        </a:p>
      </dgm:t>
    </dgm:pt>
    <dgm:pt modelId="{16294075-C8ED-4665-B8E5-A154946A47A1}" type="sibTrans" cxnId="{775A4E92-0B29-460A-8874-14B865355B95}">
      <dgm:prSet/>
      <dgm:spPr/>
      <dgm:t>
        <a:bodyPr/>
        <a:lstStyle/>
        <a:p>
          <a:endParaRPr lang="en-GB"/>
        </a:p>
      </dgm:t>
    </dgm:pt>
    <dgm:pt modelId="{5F8E523C-E426-42F8-B3AB-F36D2C2A3BE5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GB" sz="2400" dirty="0" smtClean="0">
              <a:solidFill>
                <a:schemeClr val="tx1"/>
              </a:solidFill>
            </a:rPr>
            <a:t>Ceramic Materials</a:t>
          </a:r>
          <a:endParaRPr lang="en-GB" sz="2400" dirty="0">
            <a:solidFill>
              <a:schemeClr val="tx1"/>
            </a:solidFill>
          </a:endParaRPr>
        </a:p>
      </dgm:t>
    </dgm:pt>
    <dgm:pt modelId="{3EA08AB9-AA51-4DF5-804B-2460A6BC7A8A}" type="parTrans" cxnId="{483410F7-03E8-42FD-9551-1480113298B0}">
      <dgm:prSet/>
      <dgm:spPr/>
      <dgm:t>
        <a:bodyPr/>
        <a:lstStyle/>
        <a:p>
          <a:endParaRPr lang="en-GB"/>
        </a:p>
      </dgm:t>
    </dgm:pt>
    <dgm:pt modelId="{4819CD50-7F8A-4AE1-9B91-063DC7CDE993}" type="sibTrans" cxnId="{483410F7-03E8-42FD-9551-1480113298B0}">
      <dgm:prSet/>
      <dgm:spPr/>
      <dgm:t>
        <a:bodyPr/>
        <a:lstStyle/>
        <a:p>
          <a:endParaRPr lang="en-GB"/>
        </a:p>
      </dgm:t>
    </dgm:pt>
    <dgm:pt modelId="{BF43BD3B-2312-4937-A583-BBDCDA2714B2}" type="pres">
      <dgm:prSet presAssocID="{E0FEC874-81FE-44A2-BDE3-D38D66E3674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C8BC872-D3C9-4BF8-8DB8-AA5D97ADF1FB}" type="pres">
      <dgm:prSet presAssocID="{CE8720BB-9776-4C2D-B74F-8107CD80A567}" presName="centerShape" presStyleLbl="node0" presStyleIdx="0" presStyleCnt="1" custScaleX="353921" custScaleY="300502" custLinFactNeighborX="587" custLinFactNeighborY="7419"/>
      <dgm:spPr/>
      <dgm:t>
        <a:bodyPr/>
        <a:lstStyle/>
        <a:p>
          <a:endParaRPr lang="en-GB"/>
        </a:p>
      </dgm:t>
    </dgm:pt>
    <dgm:pt modelId="{B528B6CC-4590-4412-9015-699E2B914D46}" type="pres">
      <dgm:prSet presAssocID="{9D65B83A-588D-4BDF-BAFA-2A4D1775BF5B}" presName="Name9" presStyleLbl="parChTrans1D2" presStyleIdx="0" presStyleCnt="5"/>
      <dgm:spPr/>
      <dgm:t>
        <a:bodyPr/>
        <a:lstStyle/>
        <a:p>
          <a:endParaRPr lang="en-GB"/>
        </a:p>
      </dgm:t>
    </dgm:pt>
    <dgm:pt modelId="{D52D6ECC-E673-4D03-A209-E678E1E42533}" type="pres">
      <dgm:prSet presAssocID="{9D65B83A-588D-4BDF-BAFA-2A4D1775BF5B}" presName="connTx" presStyleLbl="parChTrans1D2" presStyleIdx="0" presStyleCnt="5"/>
      <dgm:spPr/>
      <dgm:t>
        <a:bodyPr/>
        <a:lstStyle/>
        <a:p>
          <a:endParaRPr lang="en-GB"/>
        </a:p>
      </dgm:t>
    </dgm:pt>
    <dgm:pt modelId="{48FDA85A-109B-4B63-A5D7-3FD899BD8AA3}" type="pres">
      <dgm:prSet presAssocID="{59455315-D46A-460C-8896-76D2C542802C}" presName="node" presStyleLbl="node1" presStyleIdx="0" presStyleCnt="5" custScaleX="163109" custScaleY="88597" custRadScaleRad="83995" custRadScaleInc="517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C91FB6D-CB84-41E6-A87F-CBB88CA2E9F5}" type="pres">
      <dgm:prSet presAssocID="{3EA08AB9-AA51-4DF5-804B-2460A6BC7A8A}" presName="Name9" presStyleLbl="parChTrans1D2" presStyleIdx="1" presStyleCnt="5"/>
      <dgm:spPr/>
      <dgm:t>
        <a:bodyPr/>
        <a:lstStyle/>
        <a:p>
          <a:endParaRPr lang="en-GB"/>
        </a:p>
      </dgm:t>
    </dgm:pt>
    <dgm:pt modelId="{44988F98-F189-48D8-8F9B-9AEE55C7AC9C}" type="pres">
      <dgm:prSet presAssocID="{3EA08AB9-AA51-4DF5-804B-2460A6BC7A8A}" presName="connTx" presStyleLbl="parChTrans1D2" presStyleIdx="1" presStyleCnt="5"/>
      <dgm:spPr/>
      <dgm:t>
        <a:bodyPr/>
        <a:lstStyle/>
        <a:p>
          <a:endParaRPr lang="en-GB"/>
        </a:p>
      </dgm:t>
    </dgm:pt>
    <dgm:pt modelId="{7D22BC6C-B95F-47C4-9E0B-F4810DAA515C}" type="pres">
      <dgm:prSet presAssocID="{5F8E523C-E426-42F8-B3AB-F36D2C2A3BE5}" presName="node" presStyleLbl="node1" presStyleIdx="1" presStyleCnt="5" custScaleX="169409" custScaleY="94710" custRadScaleRad="98507" custRadScaleInc="878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8FFAAAD-369C-4CF8-BE87-00AC517117E4}" type="pres">
      <dgm:prSet presAssocID="{D17DE4A2-C8CD-4A05-AB14-E0FA2A9B8116}" presName="Name9" presStyleLbl="parChTrans1D2" presStyleIdx="2" presStyleCnt="5"/>
      <dgm:spPr/>
      <dgm:t>
        <a:bodyPr/>
        <a:lstStyle/>
        <a:p>
          <a:endParaRPr lang="en-GB"/>
        </a:p>
      </dgm:t>
    </dgm:pt>
    <dgm:pt modelId="{584EFB44-F88A-4282-8BDD-86A63A8B680F}" type="pres">
      <dgm:prSet presAssocID="{D17DE4A2-C8CD-4A05-AB14-E0FA2A9B8116}" presName="connTx" presStyleLbl="parChTrans1D2" presStyleIdx="2" presStyleCnt="5"/>
      <dgm:spPr/>
      <dgm:t>
        <a:bodyPr/>
        <a:lstStyle/>
        <a:p>
          <a:endParaRPr lang="en-GB"/>
        </a:p>
      </dgm:t>
    </dgm:pt>
    <dgm:pt modelId="{11FEDFDB-84DD-4CA8-B2A4-B9FFE829CECF}" type="pres">
      <dgm:prSet presAssocID="{5EC28A88-FC86-479A-9B94-C90DEFA7840E}" presName="node" presStyleLbl="node1" presStyleIdx="2" presStyleCnt="5" custScaleX="159765" custScaleY="108491" custRadScaleRad="96605" custRadScaleInc="-3015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136881-CCEC-4BE0-A49D-77928B84E582}" type="pres">
      <dgm:prSet presAssocID="{DF010CA7-0343-4A21-A30F-2714691B5FCF}" presName="Name9" presStyleLbl="parChTrans1D2" presStyleIdx="3" presStyleCnt="5"/>
      <dgm:spPr/>
      <dgm:t>
        <a:bodyPr/>
        <a:lstStyle/>
        <a:p>
          <a:endParaRPr lang="en-GB"/>
        </a:p>
      </dgm:t>
    </dgm:pt>
    <dgm:pt modelId="{1E58A1AA-B43B-4BEB-99D9-61320881BDF3}" type="pres">
      <dgm:prSet presAssocID="{DF010CA7-0343-4A21-A30F-2714691B5FCF}" presName="connTx" presStyleLbl="parChTrans1D2" presStyleIdx="3" presStyleCnt="5"/>
      <dgm:spPr/>
      <dgm:t>
        <a:bodyPr/>
        <a:lstStyle/>
        <a:p>
          <a:endParaRPr lang="en-GB"/>
        </a:p>
      </dgm:t>
    </dgm:pt>
    <dgm:pt modelId="{20FAB67D-9D36-42A0-AEC9-18E82E0BD003}" type="pres">
      <dgm:prSet presAssocID="{BB25CF73-360C-4852-A0B4-B25894DCC166}" presName="node" presStyleLbl="node1" presStyleIdx="3" presStyleCnt="5" custScaleX="162840" custScaleY="112394" custRadScaleRad="89747" custRadScaleInc="1435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F8A9E2-FE32-4A8A-B919-905800ABE424}" type="pres">
      <dgm:prSet presAssocID="{97C636B8-409B-402C-92E1-21BB7B4BF521}" presName="Name9" presStyleLbl="parChTrans1D2" presStyleIdx="4" presStyleCnt="5"/>
      <dgm:spPr/>
      <dgm:t>
        <a:bodyPr/>
        <a:lstStyle/>
        <a:p>
          <a:endParaRPr lang="en-GB"/>
        </a:p>
      </dgm:t>
    </dgm:pt>
    <dgm:pt modelId="{255D779F-5745-4C19-9874-106A2CAE13CE}" type="pres">
      <dgm:prSet presAssocID="{97C636B8-409B-402C-92E1-21BB7B4BF521}" presName="connTx" presStyleLbl="parChTrans1D2" presStyleIdx="4" presStyleCnt="5"/>
      <dgm:spPr/>
      <dgm:t>
        <a:bodyPr/>
        <a:lstStyle/>
        <a:p>
          <a:endParaRPr lang="en-GB"/>
        </a:p>
      </dgm:t>
    </dgm:pt>
    <dgm:pt modelId="{DC5FDFBD-4947-4AE8-93F2-AB856AE2C604}" type="pres">
      <dgm:prSet presAssocID="{FFCBCC39-892E-4038-99A2-8CD3794F4B63}" presName="node" presStyleLbl="node1" presStyleIdx="4" presStyleCnt="5" custScaleX="181049" custScaleY="110752" custRadScaleRad="101065" custRadScaleInc="-1791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75A4E92-0B29-460A-8874-14B865355B95}" srcId="{CE8720BB-9776-4C2D-B74F-8107CD80A567}" destId="{FFCBCC39-892E-4038-99A2-8CD3794F4B63}" srcOrd="4" destOrd="0" parTransId="{97C636B8-409B-402C-92E1-21BB7B4BF521}" sibTransId="{16294075-C8ED-4665-B8E5-A154946A47A1}"/>
    <dgm:cxn modelId="{62FF2E47-CE4E-E041-91A9-2433AC78F0EE}" type="presOf" srcId="{5F8E523C-E426-42F8-B3AB-F36D2C2A3BE5}" destId="{7D22BC6C-B95F-47C4-9E0B-F4810DAA515C}" srcOrd="0" destOrd="0" presId="urn:microsoft.com/office/officeart/2005/8/layout/radial1"/>
    <dgm:cxn modelId="{C1F7B40D-983D-0140-B43F-F7478D240045}" type="presOf" srcId="{CE8720BB-9776-4C2D-B74F-8107CD80A567}" destId="{AC8BC872-D3C9-4BF8-8DB8-AA5D97ADF1FB}" srcOrd="0" destOrd="0" presId="urn:microsoft.com/office/officeart/2005/8/layout/radial1"/>
    <dgm:cxn modelId="{3888FF1D-2773-9642-947B-2A949A2EE38D}" type="presOf" srcId="{9D65B83A-588D-4BDF-BAFA-2A4D1775BF5B}" destId="{D52D6ECC-E673-4D03-A209-E678E1E42533}" srcOrd="1" destOrd="0" presId="urn:microsoft.com/office/officeart/2005/8/layout/radial1"/>
    <dgm:cxn modelId="{FBF1632C-0F13-0F4A-B145-5CE28A70DD38}" type="presOf" srcId="{D17DE4A2-C8CD-4A05-AB14-E0FA2A9B8116}" destId="{88FFAAAD-369C-4CF8-BE87-00AC517117E4}" srcOrd="0" destOrd="0" presId="urn:microsoft.com/office/officeart/2005/8/layout/radial1"/>
    <dgm:cxn modelId="{1AF55C74-0711-6248-BD69-2164D576847C}" type="presOf" srcId="{9D65B83A-588D-4BDF-BAFA-2A4D1775BF5B}" destId="{B528B6CC-4590-4412-9015-699E2B914D46}" srcOrd="0" destOrd="0" presId="urn:microsoft.com/office/officeart/2005/8/layout/radial1"/>
    <dgm:cxn modelId="{53133849-3E6C-EB48-80ED-CC18ACA2BF20}" type="presOf" srcId="{BB25CF73-360C-4852-A0B4-B25894DCC166}" destId="{20FAB67D-9D36-42A0-AEC9-18E82E0BD003}" srcOrd="0" destOrd="0" presId="urn:microsoft.com/office/officeart/2005/8/layout/radial1"/>
    <dgm:cxn modelId="{43BB5EA6-53F2-B641-B295-D76F59446EF2}" type="presOf" srcId="{E0FEC874-81FE-44A2-BDE3-D38D66E36744}" destId="{BF43BD3B-2312-4937-A583-BBDCDA2714B2}" srcOrd="0" destOrd="0" presId="urn:microsoft.com/office/officeart/2005/8/layout/radial1"/>
    <dgm:cxn modelId="{116B1AD0-3675-5B47-B7E3-F4D51E9DB41E}" type="presOf" srcId="{D17DE4A2-C8CD-4A05-AB14-E0FA2A9B8116}" destId="{584EFB44-F88A-4282-8BDD-86A63A8B680F}" srcOrd="1" destOrd="0" presId="urn:microsoft.com/office/officeart/2005/8/layout/radial1"/>
    <dgm:cxn modelId="{483410F7-03E8-42FD-9551-1480113298B0}" srcId="{CE8720BB-9776-4C2D-B74F-8107CD80A567}" destId="{5F8E523C-E426-42F8-B3AB-F36D2C2A3BE5}" srcOrd="1" destOrd="0" parTransId="{3EA08AB9-AA51-4DF5-804B-2460A6BC7A8A}" sibTransId="{4819CD50-7F8A-4AE1-9B91-063DC7CDE993}"/>
    <dgm:cxn modelId="{20727082-C11C-4093-BE81-B34890BA9D2B}" srcId="{E0FEC874-81FE-44A2-BDE3-D38D66E36744}" destId="{CE8720BB-9776-4C2D-B74F-8107CD80A567}" srcOrd="0" destOrd="0" parTransId="{2BE9D4C0-7C64-4590-A5DB-F173CA1F1415}" sibTransId="{8A054352-9E77-485B-8D21-328D9430EEE6}"/>
    <dgm:cxn modelId="{5C5F2743-CD2C-494C-AF09-6A7AD189B106}" type="presOf" srcId="{97C636B8-409B-402C-92E1-21BB7B4BF521}" destId="{27F8A9E2-FE32-4A8A-B919-905800ABE424}" srcOrd="0" destOrd="0" presId="urn:microsoft.com/office/officeart/2005/8/layout/radial1"/>
    <dgm:cxn modelId="{FA2F4A2D-3B8F-9646-941C-DA00FD617F8E}" type="presOf" srcId="{3EA08AB9-AA51-4DF5-804B-2460A6BC7A8A}" destId="{4C91FB6D-CB84-41E6-A87F-CBB88CA2E9F5}" srcOrd="0" destOrd="0" presId="urn:microsoft.com/office/officeart/2005/8/layout/radial1"/>
    <dgm:cxn modelId="{A7BD7BCA-1F22-8444-99B8-DFD3F976E082}" type="presOf" srcId="{DF010CA7-0343-4A21-A30F-2714691B5FCF}" destId="{1E58A1AA-B43B-4BEB-99D9-61320881BDF3}" srcOrd="1" destOrd="0" presId="urn:microsoft.com/office/officeart/2005/8/layout/radial1"/>
    <dgm:cxn modelId="{2A411EF6-246D-F840-8E5E-E7C1635D91FC}" type="presOf" srcId="{3EA08AB9-AA51-4DF5-804B-2460A6BC7A8A}" destId="{44988F98-F189-48D8-8F9B-9AEE55C7AC9C}" srcOrd="1" destOrd="0" presId="urn:microsoft.com/office/officeart/2005/8/layout/radial1"/>
    <dgm:cxn modelId="{10916AD6-B5E0-3648-BB11-A33F0DBEF586}" type="presOf" srcId="{97C636B8-409B-402C-92E1-21BB7B4BF521}" destId="{255D779F-5745-4C19-9874-106A2CAE13CE}" srcOrd="1" destOrd="0" presId="urn:microsoft.com/office/officeart/2005/8/layout/radial1"/>
    <dgm:cxn modelId="{AF44085F-4138-9443-B7B2-9B06B65827CD}" type="presOf" srcId="{DF010CA7-0343-4A21-A30F-2714691B5FCF}" destId="{A5136881-CCEC-4BE0-A49D-77928B84E582}" srcOrd="0" destOrd="0" presId="urn:microsoft.com/office/officeart/2005/8/layout/radial1"/>
    <dgm:cxn modelId="{45821F7D-140C-4328-B601-B30FFB562BFA}" srcId="{CE8720BB-9776-4C2D-B74F-8107CD80A567}" destId="{59455315-D46A-460C-8896-76D2C542802C}" srcOrd="0" destOrd="0" parTransId="{9D65B83A-588D-4BDF-BAFA-2A4D1775BF5B}" sibTransId="{87B65AF9-26AF-4EE4-B949-35DBBA813465}"/>
    <dgm:cxn modelId="{3BCB86DA-627B-444F-9E4D-3FEBA4F330AF}" type="presOf" srcId="{59455315-D46A-460C-8896-76D2C542802C}" destId="{48FDA85A-109B-4B63-A5D7-3FD899BD8AA3}" srcOrd="0" destOrd="0" presId="urn:microsoft.com/office/officeart/2005/8/layout/radial1"/>
    <dgm:cxn modelId="{80F0784F-3AE4-406A-A12E-40D9CF66E403}" srcId="{CE8720BB-9776-4C2D-B74F-8107CD80A567}" destId="{BB25CF73-360C-4852-A0B4-B25894DCC166}" srcOrd="3" destOrd="0" parTransId="{DF010CA7-0343-4A21-A30F-2714691B5FCF}" sibTransId="{1A7CDD60-382F-4CE3-AF78-F76B52800454}"/>
    <dgm:cxn modelId="{0977D132-FFF9-9E4B-81FF-4F57C8DC8E0C}" type="presOf" srcId="{5EC28A88-FC86-479A-9B94-C90DEFA7840E}" destId="{11FEDFDB-84DD-4CA8-B2A4-B9FFE829CECF}" srcOrd="0" destOrd="0" presId="urn:microsoft.com/office/officeart/2005/8/layout/radial1"/>
    <dgm:cxn modelId="{7F4874DF-6B84-364B-ACE1-5EB275B24B9F}" type="presOf" srcId="{FFCBCC39-892E-4038-99A2-8CD3794F4B63}" destId="{DC5FDFBD-4947-4AE8-93F2-AB856AE2C604}" srcOrd="0" destOrd="0" presId="urn:microsoft.com/office/officeart/2005/8/layout/radial1"/>
    <dgm:cxn modelId="{F96B1C44-1166-4C22-A648-EE7666E01474}" srcId="{CE8720BB-9776-4C2D-B74F-8107CD80A567}" destId="{5EC28A88-FC86-479A-9B94-C90DEFA7840E}" srcOrd="2" destOrd="0" parTransId="{D17DE4A2-C8CD-4A05-AB14-E0FA2A9B8116}" sibTransId="{659D1FFC-E6F1-46AC-BD75-3EA0B00F4D47}"/>
    <dgm:cxn modelId="{C820A32C-F454-B64C-8DF1-E487B098ED13}" type="presParOf" srcId="{BF43BD3B-2312-4937-A583-BBDCDA2714B2}" destId="{AC8BC872-D3C9-4BF8-8DB8-AA5D97ADF1FB}" srcOrd="0" destOrd="0" presId="urn:microsoft.com/office/officeart/2005/8/layout/radial1"/>
    <dgm:cxn modelId="{470507E0-D6E6-DF4B-8220-8D81ADE8E441}" type="presParOf" srcId="{BF43BD3B-2312-4937-A583-BBDCDA2714B2}" destId="{B528B6CC-4590-4412-9015-699E2B914D46}" srcOrd="1" destOrd="0" presId="urn:microsoft.com/office/officeart/2005/8/layout/radial1"/>
    <dgm:cxn modelId="{04CFBEC8-FDA7-0142-B70C-E49F8EE1069F}" type="presParOf" srcId="{B528B6CC-4590-4412-9015-699E2B914D46}" destId="{D52D6ECC-E673-4D03-A209-E678E1E42533}" srcOrd="0" destOrd="0" presId="urn:microsoft.com/office/officeart/2005/8/layout/radial1"/>
    <dgm:cxn modelId="{F12A826E-48EE-8F48-A414-51B697141474}" type="presParOf" srcId="{BF43BD3B-2312-4937-A583-BBDCDA2714B2}" destId="{48FDA85A-109B-4B63-A5D7-3FD899BD8AA3}" srcOrd="2" destOrd="0" presId="urn:microsoft.com/office/officeart/2005/8/layout/radial1"/>
    <dgm:cxn modelId="{D7C8E649-0DF6-F442-82A2-3BFBC64C9F2B}" type="presParOf" srcId="{BF43BD3B-2312-4937-A583-BBDCDA2714B2}" destId="{4C91FB6D-CB84-41E6-A87F-CBB88CA2E9F5}" srcOrd="3" destOrd="0" presId="urn:microsoft.com/office/officeart/2005/8/layout/radial1"/>
    <dgm:cxn modelId="{E5077BF4-31A0-C244-BE02-DF00633F8BEE}" type="presParOf" srcId="{4C91FB6D-CB84-41E6-A87F-CBB88CA2E9F5}" destId="{44988F98-F189-48D8-8F9B-9AEE55C7AC9C}" srcOrd="0" destOrd="0" presId="urn:microsoft.com/office/officeart/2005/8/layout/radial1"/>
    <dgm:cxn modelId="{B50551FE-1088-6D4B-AE40-AACCE0261D61}" type="presParOf" srcId="{BF43BD3B-2312-4937-A583-BBDCDA2714B2}" destId="{7D22BC6C-B95F-47C4-9E0B-F4810DAA515C}" srcOrd="4" destOrd="0" presId="urn:microsoft.com/office/officeart/2005/8/layout/radial1"/>
    <dgm:cxn modelId="{4B67B38B-7F4A-BA47-8B7D-55F555C20176}" type="presParOf" srcId="{BF43BD3B-2312-4937-A583-BBDCDA2714B2}" destId="{88FFAAAD-369C-4CF8-BE87-00AC517117E4}" srcOrd="5" destOrd="0" presId="urn:microsoft.com/office/officeart/2005/8/layout/radial1"/>
    <dgm:cxn modelId="{29792D3C-A643-F647-9A93-2FD9B3A3F7A7}" type="presParOf" srcId="{88FFAAAD-369C-4CF8-BE87-00AC517117E4}" destId="{584EFB44-F88A-4282-8BDD-86A63A8B680F}" srcOrd="0" destOrd="0" presId="urn:microsoft.com/office/officeart/2005/8/layout/radial1"/>
    <dgm:cxn modelId="{CDA8B2A9-4BBA-D344-97AB-63DC069C888B}" type="presParOf" srcId="{BF43BD3B-2312-4937-A583-BBDCDA2714B2}" destId="{11FEDFDB-84DD-4CA8-B2A4-B9FFE829CECF}" srcOrd="6" destOrd="0" presId="urn:microsoft.com/office/officeart/2005/8/layout/radial1"/>
    <dgm:cxn modelId="{2B8D0D8E-4ABD-B44F-92FC-2774153C6C37}" type="presParOf" srcId="{BF43BD3B-2312-4937-A583-BBDCDA2714B2}" destId="{A5136881-CCEC-4BE0-A49D-77928B84E582}" srcOrd="7" destOrd="0" presId="urn:microsoft.com/office/officeart/2005/8/layout/radial1"/>
    <dgm:cxn modelId="{BF20F7CC-9CCE-8845-B54E-FE4105161AEB}" type="presParOf" srcId="{A5136881-CCEC-4BE0-A49D-77928B84E582}" destId="{1E58A1AA-B43B-4BEB-99D9-61320881BDF3}" srcOrd="0" destOrd="0" presId="urn:microsoft.com/office/officeart/2005/8/layout/radial1"/>
    <dgm:cxn modelId="{1C2E9702-1BCE-9843-816F-07F48F1CF5BE}" type="presParOf" srcId="{BF43BD3B-2312-4937-A583-BBDCDA2714B2}" destId="{20FAB67D-9D36-42A0-AEC9-18E82E0BD003}" srcOrd="8" destOrd="0" presId="urn:microsoft.com/office/officeart/2005/8/layout/radial1"/>
    <dgm:cxn modelId="{F2566810-F818-9448-9F21-F786BA51D271}" type="presParOf" srcId="{BF43BD3B-2312-4937-A583-BBDCDA2714B2}" destId="{27F8A9E2-FE32-4A8A-B919-905800ABE424}" srcOrd="9" destOrd="0" presId="urn:microsoft.com/office/officeart/2005/8/layout/radial1"/>
    <dgm:cxn modelId="{2EA3E1C5-92FA-5C4D-9383-CDE82ABF3DD3}" type="presParOf" srcId="{27F8A9E2-FE32-4A8A-B919-905800ABE424}" destId="{255D779F-5745-4C19-9874-106A2CAE13CE}" srcOrd="0" destOrd="0" presId="urn:microsoft.com/office/officeart/2005/8/layout/radial1"/>
    <dgm:cxn modelId="{DB883628-96ED-FC49-858F-3D126F72EFBB}" type="presParOf" srcId="{BF43BD3B-2312-4937-A583-BBDCDA2714B2}" destId="{DC5FDFBD-4947-4AE8-93F2-AB856AE2C604}" srcOrd="10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FEC874-81FE-44A2-BDE3-D38D66E3674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8720BB-9776-4C2D-B74F-8107CD80A567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GB" sz="1800" b="0" dirty="0"/>
        </a:p>
      </dgm:t>
    </dgm:pt>
    <dgm:pt modelId="{2BE9D4C0-7C64-4590-A5DB-F173CA1F1415}" type="parTrans" cxnId="{20727082-C11C-4093-BE81-B34890BA9D2B}">
      <dgm:prSet/>
      <dgm:spPr/>
      <dgm:t>
        <a:bodyPr/>
        <a:lstStyle/>
        <a:p>
          <a:endParaRPr lang="en-GB"/>
        </a:p>
      </dgm:t>
    </dgm:pt>
    <dgm:pt modelId="{8A054352-9E77-485B-8D21-328D9430EEE6}" type="sibTrans" cxnId="{20727082-C11C-4093-BE81-B34890BA9D2B}">
      <dgm:prSet/>
      <dgm:spPr/>
      <dgm:t>
        <a:bodyPr/>
        <a:lstStyle/>
        <a:p>
          <a:endParaRPr lang="en-GB"/>
        </a:p>
      </dgm:t>
    </dgm:pt>
    <dgm:pt modelId="{59455315-D46A-460C-8896-76D2C542802C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kumimoji="0" 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Calibri" pitchFamily="34" charset="0"/>
            </a:rPr>
            <a:t>Sustainable Energy Generation and Utilization</a:t>
          </a:r>
          <a:endParaRPr lang="en-GB" dirty="0"/>
        </a:p>
      </dgm:t>
    </dgm:pt>
    <dgm:pt modelId="{9D65B83A-588D-4BDF-BAFA-2A4D1775BF5B}" type="parTrans" cxnId="{45821F7D-140C-4328-B601-B30FFB562BFA}">
      <dgm:prSet/>
      <dgm:spPr/>
      <dgm:t>
        <a:bodyPr/>
        <a:lstStyle/>
        <a:p>
          <a:endParaRPr lang="en-GB"/>
        </a:p>
      </dgm:t>
    </dgm:pt>
    <dgm:pt modelId="{87B65AF9-26AF-4EE4-B949-35DBBA813465}" type="sibTrans" cxnId="{45821F7D-140C-4328-B601-B30FFB562BFA}">
      <dgm:prSet/>
      <dgm:spPr/>
      <dgm:t>
        <a:bodyPr/>
        <a:lstStyle/>
        <a:p>
          <a:endParaRPr lang="en-GB"/>
        </a:p>
      </dgm:t>
    </dgm:pt>
    <dgm:pt modelId="{5EC28A88-FC86-479A-9B94-C90DEFA7840E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Calibri" pitchFamily="34" charset="0"/>
            </a:rPr>
            <a:t>Nuclear Power Engineering and Technology</a:t>
          </a:r>
          <a:endParaRPr lang="en-GB" sz="2400" dirty="0" smtClean="0"/>
        </a:p>
      </dgm:t>
    </dgm:pt>
    <dgm:pt modelId="{D17DE4A2-C8CD-4A05-AB14-E0FA2A9B8116}" type="parTrans" cxnId="{F96B1C44-1166-4C22-A648-EE7666E01474}">
      <dgm:prSet/>
      <dgm:spPr/>
      <dgm:t>
        <a:bodyPr/>
        <a:lstStyle/>
        <a:p>
          <a:endParaRPr lang="en-GB"/>
        </a:p>
      </dgm:t>
    </dgm:pt>
    <dgm:pt modelId="{659D1FFC-E6F1-46AC-BD75-3EA0B00F4D47}" type="sibTrans" cxnId="{F96B1C44-1166-4C22-A648-EE7666E01474}">
      <dgm:prSet/>
      <dgm:spPr/>
      <dgm:t>
        <a:bodyPr/>
        <a:lstStyle/>
        <a:p>
          <a:endParaRPr lang="en-GB"/>
        </a:p>
      </dgm:t>
    </dgm:pt>
    <dgm:pt modelId="{BB25CF73-360C-4852-A0B4-B25894DCC166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Calibri" pitchFamily="34" charset="0"/>
            </a:rPr>
            <a:t>Bio Energy and </a:t>
          </a:r>
          <a:r>
            <a:rPr kumimoji="0" lang="en-US" sz="2400" b="0" i="0" u="none" strike="noStrike" cap="none" normalizeH="0" baseline="0" dirty="0" err="1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Calibri" pitchFamily="34" charset="0"/>
            </a:rPr>
            <a:t>Renewables</a:t>
          </a:r>
          <a:endParaRPr lang="en-GB" sz="2400" dirty="0"/>
        </a:p>
      </dgm:t>
    </dgm:pt>
    <dgm:pt modelId="{DF010CA7-0343-4A21-A30F-2714691B5FCF}" type="parTrans" cxnId="{80F0784F-3AE4-406A-A12E-40D9CF66E403}">
      <dgm:prSet/>
      <dgm:spPr/>
      <dgm:t>
        <a:bodyPr/>
        <a:lstStyle/>
        <a:p>
          <a:endParaRPr lang="en-GB"/>
        </a:p>
      </dgm:t>
    </dgm:pt>
    <dgm:pt modelId="{1A7CDD60-382F-4CE3-AF78-F76B52800454}" type="sibTrans" cxnId="{80F0784F-3AE4-406A-A12E-40D9CF66E403}">
      <dgm:prSet/>
      <dgm:spPr/>
      <dgm:t>
        <a:bodyPr/>
        <a:lstStyle/>
        <a:p>
          <a:endParaRPr lang="en-GB"/>
        </a:p>
      </dgm:t>
    </dgm:pt>
    <dgm:pt modelId="{BF43BD3B-2312-4937-A583-BBDCDA2714B2}" type="pres">
      <dgm:prSet presAssocID="{E0FEC874-81FE-44A2-BDE3-D38D66E3674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C8BC872-D3C9-4BF8-8DB8-AA5D97ADF1FB}" type="pres">
      <dgm:prSet presAssocID="{CE8720BB-9776-4C2D-B74F-8107CD80A567}" presName="centerShape" presStyleLbl="node0" presStyleIdx="0" presStyleCnt="1" custScaleX="353921" custScaleY="300502" custLinFactNeighborX="1078" custLinFactNeighborY="-6540"/>
      <dgm:spPr/>
      <dgm:t>
        <a:bodyPr/>
        <a:lstStyle/>
        <a:p>
          <a:endParaRPr lang="en-GB"/>
        </a:p>
      </dgm:t>
    </dgm:pt>
    <dgm:pt modelId="{B528B6CC-4590-4412-9015-699E2B914D46}" type="pres">
      <dgm:prSet presAssocID="{9D65B83A-588D-4BDF-BAFA-2A4D1775BF5B}" presName="Name9" presStyleLbl="parChTrans1D2" presStyleIdx="0" presStyleCnt="3"/>
      <dgm:spPr/>
      <dgm:t>
        <a:bodyPr/>
        <a:lstStyle/>
        <a:p>
          <a:endParaRPr lang="en-GB"/>
        </a:p>
      </dgm:t>
    </dgm:pt>
    <dgm:pt modelId="{D52D6ECC-E673-4D03-A209-E678E1E42533}" type="pres">
      <dgm:prSet presAssocID="{9D65B83A-588D-4BDF-BAFA-2A4D1775BF5B}" presName="connTx" presStyleLbl="parChTrans1D2" presStyleIdx="0" presStyleCnt="3"/>
      <dgm:spPr/>
      <dgm:t>
        <a:bodyPr/>
        <a:lstStyle/>
        <a:p>
          <a:endParaRPr lang="en-GB"/>
        </a:p>
      </dgm:t>
    </dgm:pt>
    <dgm:pt modelId="{48FDA85A-109B-4B63-A5D7-3FD899BD8AA3}" type="pres">
      <dgm:prSet presAssocID="{59455315-D46A-460C-8896-76D2C542802C}" presName="node" presStyleLbl="node1" presStyleIdx="0" presStyleCnt="3" custScaleX="206214" custScaleY="120773" custRadScaleRad="87239" custRadScaleInc="438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8FFAAAD-369C-4CF8-BE87-00AC517117E4}" type="pres">
      <dgm:prSet presAssocID="{D17DE4A2-C8CD-4A05-AB14-E0FA2A9B8116}" presName="Name9" presStyleLbl="parChTrans1D2" presStyleIdx="1" presStyleCnt="3"/>
      <dgm:spPr/>
      <dgm:t>
        <a:bodyPr/>
        <a:lstStyle/>
        <a:p>
          <a:endParaRPr lang="en-GB"/>
        </a:p>
      </dgm:t>
    </dgm:pt>
    <dgm:pt modelId="{584EFB44-F88A-4282-8BDD-86A63A8B680F}" type="pres">
      <dgm:prSet presAssocID="{D17DE4A2-C8CD-4A05-AB14-E0FA2A9B8116}" presName="connTx" presStyleLbl="parChTrans1D2" presStyleIdx="1" presStyleCnt="3"/>
      <dgm:spPr/>
      <dgm:t>
        <a:bodyPr/>
        <a:lstStyle/>
        <a:p>
          <a:endParaRPr lang="en-GB"/>
        </a:p>
      </dgm:t>
    </dgm:pt>
    <dgm:pt modelId="{11FEDFDB-84DD-4CA8-B2A4-B9FFE829CECF}" type="pres">
      <dgm:prSet presAssocID="{5EC28A88-FC86-479A-9B94-C90DEFA7840E}" presName="node" presStyleLbl="node1" presStyleIdx="1" presStyleCnt="3" custScaleX="202022" custScaleY="131734" custRadScaleRad="89114" custRadScaleInc="-2700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136881-CCEC-4BE0-A49D-77928B84E582}" type="pres">
      <dgm:prSet presAssocID="{DF010CA7-0343-4A21-A30F-2714691B5FCF}" presName="Name9" presStyleLbl="parChTrans1D2" presStyleIdx="2" presStyleCnt="3"/>
      <dgm:spPr/>
      <dgm:t>
        <a:bodyPr/>
        <a:lstStyle/>
        <a:p>
          <a:endParaRPr lang="en-GB"/>
        </a:p>
      </dgm:t>
    </dgm:pt>
    <dgm:pt modelId="{1E58A1AA-B43B-4BEB-99D9-61320881BDF3}" type="pres">
      <dgm:prSet presAssocID="{DF010CA7-0343-4A21-A30F-2714691B5FCF}" presName="connTx" presStyleLbl="parChTrans1D2" presStyleIdx="2" presStyleCnt="3"/>
      <dgm:spPr/>
      <dgm:t>
        <a:bodyPr/>
        <a:lstStyle/>
        <a:p>
          <a:endParaRPr lang="en-GB"/>
        </a:p>
      </dgm:t>
    </dgm:pt>
    <dgm:pt modelId="{20FAB67D-9D36-42A0-AEC9-18E82E0BD003}" type="pres">
      <dgm:prSet presAssocID="{BB25CF73-360C-4852-A0B4-B25894DCC166}" presName="node" presStyleLbl="node1" presStyleIdx="2" presStyleCnt="3" custScaleX="188995" custScaleY="124889" custRadScaleRad="90426" custRadScaleInc="2970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9D8CDDE-F324-5E44-94BD-3A6954E60F66}" type="presOf" srcId="{BB25CF73-360C-4852-A0B4-B25894DCC166}" destId="{20FAB67D-9D36-42A0-AEC9-18E82E0BD003}" srcOrd="0" destOrd="0" presId="urn:microsoft.com/office/officeart/2005/8/layout/radial1"/>
    <dgm:cxn modelId="{8F565093-A97C-5843-9DBD-8CA3DC9CEC87}" type="presOf" srcId="{E0FEC874-81FE-44A2-BDE3-D38D66E36744}" destId="{BF43BD3B-2312-4937-A583-BBDCDA2714B2}" srcOrd="0" destOrd="0" presId="urn:microsoft.com/office/officeart/2005/8/layout/radial1"/>
    <dgm:cxn modelId="{42201499-5C5B-E342-9B96-759772E35948}" type="presOf" srcId="{9D65B83A-588D-4BDF-BAFA-2A4D1775BF5B}" destId="{B528B6CC-4590-4412-9015-699E2B914D46}" srcOrd="0" destOrd="0" presId="urn:microsoft.com/office/officeart/2005/8/layout/radial1"/>
    <dgm:cxn modelId="{62836304-6E81-B54A-A069-20544034FD2D}" type="presOf" srcId="{9D65B83A-588D-4BDF-BAFA-2A4D1775BF5B}" destId="{D52D6ECC-E673-4D03-A209-E678E1E42533}" srcOrd="1" destOrd="0" presId="urn:microsoft.com/office/officeart/2005/8/layout/radial1"/>
    <dgm:cxn modelId="{20727082-C11C-4093-BE81-B34890BA9D2B}" srcId="{E0FEC874-81FE-44A2-BDE3-D38D66E36744}" destId="{CE8720BB-9776-4C2D-B74F-8107CD80A567}" srcOrd="0" destOrd="0" parTransId="{2BE9D4C0-7C64-4590-A5DB-F173CA1F1415}" sibTransId="{8A054352-9E77-485B-8D21-328D9430EEE6}"/>
    <dgm:cxn modelId="{015C1201-214C-0B4F-AB88-8F8298777CC2}" type="presOf" srcId="{DF010CA7-0343-4A21-A30F-2714691B5FCF}" destId="{1E58A1AA-B43B-4BEB-99D9-61320881BDF3}" srcOrd="1" destOrd="0" presId="urn:microsoft.com/office/officeart/2005/8/layout/radial1"/>
    <dgm:cxn modelId="{2F2D2ADB-AC66-0A4D-BB2C-C8120B0FF9E1}" type="presOf" srcId="{5EC28A88-FC86-479A-9B94-C90DEFA7840E}" destId="{11FEDFDB-84DD-4CA8-B2A4-B9FFE829CECF}" srcOrd="0" destOrd="0" presId="urn:microsoft.com/office/officeart/2005/8/layout/radial1"/>
    <dgm:cxn modelId="{05564373-3B4F-1B40-A1EC-ACA333718015}" type="presOf" srcId="{DF010CA7-0343-4A21-A30F-2714691B5FCF}" destId="{A5136881-CCEC-4BE0-A49D-77928B84E582}" srcOrd="0" destOrd="0" presId="urn:microsoft.com/office/officeart/2005/8/layout/radial1"/>
    <dgm:cxn modelId="{45821F7D-140C-4328-B601-B30FFB562BFA}" srcId="{CE8720BB-9776-4C2D-B74F-8107CD80A567}" destId="{59455315-D46A-460C-8896-76D2C542802C}" srcOrd="0" destOrd="0" parTransId="{9D65B83A-588D-4BDF-BAFA-2A4D1775BF5B}" sibTransId="{87B65AF9-26AF-4EE4-B949-35DBBA813465}"/>
    <dgm:cxn modelId="{80F0784F-3AE4-406A-A12E-40D9CF66E403}" srcId="{CE8720BB-9776-4C2D-B74F-8107CD80A567}" destId="{BB25CF73-360C-4852-A0B4-B25894DCC166}" srcOrd="2" destOrd="0" parTransId="{DF010CA7-0343-4A21-A30F-2714691B5FCF}" sibTransId="{1A7CDD60-382F-4CE3-AF78-F76B52800454}"/>
    <dgm:cxn modelId="{750E7573-7B32-C343-BEFE-E85A5C015C52}" type="presOf" srcId="{CE8720BB-9776-4C2D-B74F-8107CD80A567}" destId="{AC8BC872-D3C9-4BF8-8DB8-AA5D97ADF1FB}" srcOrd="0" destOrd="0" presId="urn:microsoft.com/office/officeart/2005/8/layout/radial1"/>
    <dgm:cxn modelId="{CD44737F-7BFC-1640-AC84-3D73A0AAD198}" type="presOf" srcId="{D17DE4A2-C8CD-4A05-AB14-E0FA2A9B8116}" destId="{584EFB44-F88A-4282-8BDD-86A63A8B680F}" srcOrd="1" destOrd="0" presId="urn:microsoft.com/office/officeart/2005/8/layout/radial1"/>
    <dgm:cxn modelId="{84FD5525-1065-9749-BDBE-E2A658918B7C}" type="presOf" srcId="{59455315-D46A-460C-8896-76D2C542802C}" destId="{48FDA85A-109B-4B63-A5D7-3FD899BD8AA3}" srcOrd="0" destOrd="0" presId="urn:microsoft.com/office/officeart/2005/8/layout/radial1"/>
    <dgm:cxn modelId="{F96B1C44-1166-4C22-A648-EE7666E01474}" srcId="{CE8720BB-9776-4C2D-B74F-8107CD80A567}" destId="{5EC28A88-FC86-479A-9B94-C90DEFA7840E}" srcOrd="1" destOrd="0" parTransId="{D17DE4A2-C8CD-4A05-AB14-E0FA2A9B8116}" sibTransId="{659D1FFC-E6F1-46AC-BD75-3EA0B00F4D47}"/>
    <dgm:cxn modelId="{CC8F32A8-C3BC-9C4C-B3E0-A1D6F132114B}" type="presOf" srcId="{D17DE4A2-C8CD-4A05-AB14-E0FA2A9B8116}" destId="{88FFAAAD-369C-4CF8-BE87-00AC517117E4}" srcOrd="0" destOrd="0" presId="urn:microsoft.com/office/officeart/2005/8/layout/radial1"/>
    <dgm:cxn modelId="{AB6F882A-13BD-C548-A8F4-A53E9122A01C}" type="presParOf" srcId="{BF43BD3B-2312-4937-A583-BBDCDA2714B2}" destId="{AC8BC872-D3C9-4BF8-8DB8-AA5D97ADF1FB}" srcOrd="0" destOrd="0" presId="urn:microsoft.com/office/officeart/2005/8/layout/radial1"/>
    <dgm:cxn modelId="{636E3BF8-4F18-B44C-A1D0-69CC0A79081C}" type="presParOf" srcId="{BF43BD3B-2312-4937-A583-BBDCDA2714B2}" destId="{B528B6CC-4590-4412-9015-699E2B914D46}" srcOrd="1" destOrd="0" presId="urn:microsoft.com/office/officeart/2005/8/layout/radial1"/>
    <dgm:cxn modelId="{300FE518-59F9-CD43-8201-2BE1501A6D47}" type="presParOf" srcId="{B528B6CC-4590-4412-9015-699E2B914D46}" destId="{D52D6ECC-E673-4D03-A209-E678E1E42533}" srcOrd="0" destOrd="0" presId="urn:microsoft.com/office/officeart/2005/8/layout/radial1"/>
    <dgm:cxn modelId="{5F69E360-F8D6-4148-A120-2DE40B0A19A7}" type="presParOf" srcId="{BF43BD3B-2312-4937-A583-BBDCDA2714B2}" destId="{48FDA85A-109B-4B63-A5D7-3FD899BD8AA3}" srcOrd="2" destOrd="0" presId="urn:microsoft.com/office/officeart/2005/8/layout/radial1"/>
    <dgm:cxn modelId="{EF999B3F-A0BF-1B42-AC7B-A6612DF097C4}" type="presParOf" srcId="{BF43BD3B-2312-4937-A583-BBDCDA2714B2}" destId="{88FFAAAD-369C-4CF8-BE87-00AC517117E4}" srcOrd="3" destOrd="0" presId="urn:microsoft.com/office/officeart/2005/8/layout/radial1"/>
    <dgm:cxn modelId="{15D5EF57-4652-854E-B55F-3B8FED5DE84A}" type="presParOf" srcId="{88FFAAAD-369C-4CF8-BE87-00AC517117E4}" destId="{584EFB44-F88A-4282-8BDD-86A63A8B680F}" srcOrd="0" destOrd="0" presId="urn:microsoft.com/office/officeart/2005/8/layout/radial1"/>
    <dgm:cxn modelId="{24D19AC8-2F33-1142-88A4-60DD7CB120F0}" type="presParOf" srcId="{BF43BD3B-2312-4937-A583-BBDCDA2714B2}" destId="{11FEDFDB-84DD-4CA8-B2A4-B9FFE829CECF}" srcOrd="4" destOrd="0" presId="urn:microsoft.com/office/officeart/2005/8/layout/radial1"/>
    <dgm:cxn modelId="{3CB2385B-6B41-6E48-B4DF-5962521F2276}" type="presParOf" srcId="{BF43BD3B-2312-4937-A583-BBDCDA2714B2}" destId="{A5136881-CCEC-4BE0-A49D-77928B84E582}" srcOrd="5" destOrd="0" presId="urn:microsoft.com/office/officeart/2005/8/layout/radial1"/>
    <dgm:cxn modelId="{8F953EA6-8F8D-464C-9483-094DB3C1F6D4}" type="presParOf" srcId="{A5136881-CCEC-4BE0-A49D-77928B84E582}" destId="{1E58A1AA-B43B-4BEB-99D9-61320881BDF3}" srcOrd="0" destOrd="0" presId="urn:microsoft.com/office/officeart/2005/8/layout/radial1"/>
    <dgm:cxn modelId="{6C345792-FB7B-F749-BF08-012D8A14D3A2}" type="presParOf" srcId="{BF43BD3B-2312-4937-A583-BBDCDA2714B2}" destId="{20FAB67D-9D36-42A0-AEC9-18E82E0BD003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0FEC874-81FE-44A2-BDE3-D38D66E3674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8720BB-9776-4C2D-B74F-8107CD80A567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GB" sz="1800" b="0" dirty="0"/>
        </a:p>
      </dgm:t>
    </dgm:pt>
    <dgm:pt modelId="{2BE9D4C0-7C64-4590-A5DB-F173CA1F1415}" type="parTrans" cxnId="{20727082-C11C-4093-BE81-B34890BA9D2B}">
      <dgm:prSet/>
      <dgm:spPr/>
      <dgm:t>
        <a:bodyPr/>
        <a:lstStyle/>
        <a:p>
          <a:endParaRPr lang="en-GB"/>
        </a:p>
      </dgm:t>
    </dgm:pt>
    <dgm:pt modelId="{8A054352-9E77-485B-8D21-328D9430EEE6}" type="sibTrans" cxnId="{20727082-C11C-4093-BE81-B34890BA9D2B}">
      <dgm:prSet/>
      <dgm:spPr/>
      <dgm:t>
        <a:bodyPr/>
        <a:lstStyle/>
        <a:p>
          <a:endParaRPr lang="en-GB"/>
        </a:p>
      </dgm:t>
    </dgm:pt>
    <dgm:pt modelId="{59455315-D46A-460C-8896-76D2C542802C}">
      <dgm:prSet phldrT="[Text]"/>
      <dgm:spPr>
        <a:solidFill>
          <a:srgbClr val="FFFF00"/>
        </a:solidFill>
        <a:ln>
          <a:solidFill>
            <a:schemeClr val="accent3"/>
          </a:solidFill>
        </a:ln>
      </dgm:spPr>
      <dgm:t>
        <a:bodyPr/>
        <a:lstStyle/>
        <a:p>
          <a:r>
            <a:rPr kumimoji="0" 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Calibri" pitchFamily="34" charset="0"/>
            </a:rPr>
            <a:t>Enterprise Development &amp; Management </a:t>
          </a:r>
          <a:endParaRPr lang="en-GB" dirty="0"/>
        </a:p>
      </dgm:t>
    </dgm:pt>
    <dgm:pt modelId="{9D65B83A-588D-4BDF-BAFA-2A4D1775BF5B}" type="parTrans" cxnId="{45821F7D-140C-4328-B601-B30FFB562BFA}">
      <dgm:prSet/>
      <dgm:spPr/>
      <dgm:t>
        <a:bodyPr/>
        <a:lstStyle/>
        <a:p>
          <a:endParaRPr lang="en-GB"/>
        </a:p>
      </dgm:t>
    </dgm:pt>
    <dgm:pt modelId="{87B65AF9-26AF-4EE4-B949-35DBBA813465}" type="sibTrans" cxnId="{45821F7D-140C-4328-B601-B30FFB562BFA}">
      <dgm:prSet/>
      <dgm:spPr/>
      <dgm:t>
        <a:bodyPr/>
        <a:lstStyle/>
        <a:p>
          <a:endParaRPr lang="en-GB"/>
        </a:p>
      </dgm:t>
    </dgm:pt>
    <dgm:pt modelId="{5EC28A88-FC86-479A-9B94-C90DEFA7840E}">
      <dgm:prSet phldrT="[Text]" custT="1"/>
      <dgm:spPr>
        <a:solidFill>
          <a:srgbClr val="FFFF00"/>
        </a:solidFill>
        <a:ln>
          <a:solidFill>
            <a:schemeClr val="accent3"/>
          </a:solidFill>
        </a:ln>
      </dgm:spPr>
      <dgm:t>
        <a:bodyPr/>
        <a:lstStyle/>
        <a:p>
          <a:pPr>
            <a:spcAft>
              <a:spcPts val="0"/>
            </a:spcAft>
          </a:pPr>
          <a:r>
            <a: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rPr>
            <a:t>Philosophy, Law &amp; Ethics</a:t>
          </a:r>
          <a:endParaRPr lang="en-GB" sz="2800" dirty="0" smtClean="0"/>
        </a:p>
      </dgm:t>
    </dgm:pt>
    <dgm:pt modelId="{D17DE4A2-C8CD-4A05-AB14-E0FA2A9B8116}" type="parTrans" cxnId="{F96B1C44-1166-4C22-A648-EE7666E01474}">
      <dgm:prSet/>
      <dgm:spPr/>
      <dgm:t>
        <a:bodyPr/>
        <a:lstStyle/>
        <a:p>
          <a:endParaRPr lang="en-GB"/>
        </a:p>
      </dgm:t>
    </dgm:pt>
    <dgm:pt modelId="{659D1FFC-E6F1-46AC-BD75-3EA0B00F4D47}" type="sibTrans" cxnId="{F96B1C44-1166-4C22-A648-EE7666E01474}">
      <dgm:prSet/>
      <dgm:spPr/>
      <dgm:t>
        <a:bodyPr/>
        <a:lstStyle/>
        <a:p>
          <a:endParaRPr lang="en-GB"/>
        </a:p>
      </dgm:t>
    </dgm:pt>
    <dgm:pt modelId="{BB25CF73-360C-4852-A0B4-B25894DCC166}">
      <dgm:prSet phldrT="[Text]" custT="1"/>
      <dgm:spPr>
        <a:solidFill>
          <a:srgbClr val="FFFF00"/>
        </a:solidFill>
        <a:ln>
          <a:solidFill>
            <a:schemeClr val="accent3"/>
          </a:solidFill>
        </a:ln>
      </dgm:spPr>
      <dgm:t>
        <a:bodyPr/>
        <a:lstStyle/>
        <a:p>
          <a:r>
            <a:rPr kumimoji="0" lang="en-US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rPr>
            <a:t>Communication Skills &amp; Research Methodology</a:t>
          </a:r>
          <a:endParaRPr lang="en-GB" sz="2500" dirty="0"/>
        </a:p>
      </dgm:t>
    </dgm:pt>
    <dgm:pt modelId="{DF010CA7-0343-4A21-A30F-2714691B5FCF}" type="parTrans" cxnId="{80F0784F-3AE4-406A-A12E-40D9CF66E403}">
      <dgm:prSet/>
      <dgm:spPr/>
      <dgm:t>
        <a:bodyPr/>
        <a:lstStyle/>
        <a:p>
          <a:endParaRPr lang="en-GB"/>
        </a:p>
      </dgm:t>
    </dgm:pt>
    <dgm:pt modelId="{1A7CDD60-382F-4CE3-AF78-F76B52800454}" type="sibTrans" cxnId="{80F0784F-3AE4-406A-A12E-40D9CF66E403}">
      <dgm:prSet/>
      <dgm:spPr/>
      <dgm:t>
        <a:bodyPr/>
        <a:lstStyle/>
        <a:p>
          <a:endParaRPr lang="en-GB"/>
        </a:p>
      </dgm:t>
    </dgm:pt>
    <dgm:pt modelId="{BF43BD3B-2312-4937-A583-BBDCDA2714B2}" type="pres">
      <dgm:prSet presAssocID="{E0FEC874-81FE-44A2-BDE3-D38D66E3674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C8BC872-D3C9-4BF8-8DB8-AA5D97ADF1FB}" type="pres">
      <dgm:prSet presAssocID="{CE8720BB-9776-4C2D-B74F-8107CD80A567}" presName="centerShape" presStyleLbl="node0" presStyleIdx="0" presStyleCnt="1" custScaleX="353921" custScaleY="300502" custLinFactNeighborX="1078" custLinFactNeighborY="-6540"/>
      <dgm:spPr/>
      <dgm:t>
        <a:bodyPr/>
        <a:lstStyle/>
        <a:p>
          <a:endParaRPr lang="en-GB"/>
        </a:p>
      </dgm:t>
    </dgm:pt>
    <dgm:pt modelId="{B528B6CC-4590-4412-9015-699E2B914D46}" type="pres">
      <dgm:prSet presAssocID="{9D65B83A-588D-4BDF-BAFA-2A4D1775BF5B}" presName="Name9" presStyleLbl="parChTrans1D2" presStyleIdx="0" presStyleCnt="3"/>
      <dgm:spPr/>
      <dgm:t>
        <a:bodyPr/>
        <a:lstStyle/>
        <a:p>
          <a:endParaRPr lang="en-GB"/>
        </a:p>
      </dgm:t>
    </dgm:pt>
    <dgm:pt modelId="{D52D6ECC-E673-4D03-A209-E678E1E42533}" type="pres">
      <dgm:prSet presAssocID="{9D65B83A-588D-4BDF-BAFA-2A4D1775BF5B}" presName="connTx" presStyleLbl="parChTrans1D2" presStyleIdx="0" presStyleCnt="3"/>
      <dgm:spPr/>
      <dgm:t>
        <a:bodyPr/>
        <a:lstStyle/>
        <a:p>
          <a:endParaRPr lang="en-GB"/>
        </a:p>
      </dgm:t>
    </dgm:pt>
    <dgm:pt modelId="{48FDA85A-109B-4B63-A5D7-3FD899BD8AA3}" type="pres">
      <dgm:prSet presAssocID="{59455315-D46A-460C-8896-76D2C542802C}" presName="node" presStyleLbl="node1" presStyleIdx="0" presStyleCnt="3" custScaleX="206214" custScaleY="120773" custRadScaleRad="87150" custRadScaleInc="85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8FFAAAD-369C-4CF8-BE87-00AC517117E4}" type="pres">
      <dgm:prSet presAssocID="{D17DE4A2-C8CD-4A05-AB14-E0FA2A9B8116}" presName="Name9" presStyleLbl="parChTrans1D2" presStyleIdx="1" presStyleCnt="3"/>
      <dgm:spPr/>
      <dgm:t>
        <a:bodyPr/>
        <a:lstStyle/>
        <a:p>
          <a:endParaRPr lang="en-GB"/>
        </a:p>
      </dgm:t>
    </dgm:pt>
    <dgm:pt modelId="{584EFB44-F88A-4282-8BDD-86A63A8B680F}" type="pres">
      <dgm:prSet presAssocID="{D17DE4A2-C8CD-4A05-AB14-E0FA2A9B8116}" presName="connTx" presStyleLbl="parChTrans1D2" presStyleIdx="1" presStyleCnt="3"/>
      <dgm:spPr/>
      <dgm:t>
        <a:bodyPr/>
        <a:lstStyle/>
        <a:p>
          <a:endParaRPr lang="en-GB"/>
        </a:p>
      </dgm:t>
    </dgm:pt>
    <dgm:pt modelId="{11FEDFDB-84DD-4CA8-B2A4-B9FFE829CECF}" type="pres">
      <dgm:prSet presAssocID="{5EC28A88-FC86-479A-9B94-C90DEFA7840E}" presName="node" presStyleLbl="node1" presStyleIdx="1" presStyleCnt="3" custScaleX="202022" custScaleY="131734" custRadScaleRad="93937" custRadScaleInc="-2090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136881-CCEC-4BE0-A49D-77928B84E582}" type="pres">
      <dgm:prSet presAssocID="{DF010CA7-0343-4A21-A30F-2714691B5FCF}" presName="Name9" presStyleLbl="parChTrans1D2" presStyleIdx="2" presStyleCnt="3"/>
      <dgm:spPr/>
      <dgm:t>
        <a:bodyPr/>
        <a:lstStyle/>
        <a:p>
          <a:endParaRPr lang="en-GB"/>
        </a:p>
      </dgm:t>
    </dgm:pt>
    <dgm:pt modelId="{1E58A1AA-B43B-4BEB-99D9-61320881BDF3}" type="pres">
      <dgm:prSet presAssocID="{DF010CA7-0343-4A21-A30F-2714691B5FCF}" presName="connTx" presStyleLbl="parChTrans1D2" presStyleIdx="2" presStyleCnt="3"/>
      <dgm:spPr/>
      <dgm:t>
        <a:bodyPr/>
        <a:lstStyle/>
        <a:p>
          <a:endParaRPr lang="en-GB"/>
        </a:p>
      </dgm:t>
    </dgm:pt>
    <dgm:pt modelId="{20FAB67D-9D36-42A0-AEC9-18E82E0BD003}" type="pres">
      <dgm:prSet presAssocID="{BB25CF73-360C-4852-A0B4-B25894DCC166}" presName="node" presStyleLbl="node1" presStyleIdx="2" presStyleCnt="3" custScaleX="231846" custScaleY="119752" custRadScaleRad="90426" custRadScaleInc="29701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81B03DE-D4CD-FB4D-856B-C03F5B5D60C4}" type="presOf" srcId="{CE8720BB-9776-4C2D-B74F-8107CD80A567}" destId="{AC8BC872-D3C9-4BF8-8DB8-AA5D97ADF1FB}" srcOrd="0" destOrd="0" presId="urn:microsoft.com/office/officeart/2005/8/layout/radial1"/>
    <dgm:cxn modelId="{34238448-880F-C647-BC17-7E88F29095DC}" type="presOf" srcId="{59455315-D46A-460C-8896-76D2C542802C}" destId="{48FDA85A-109B-4B63-A5D7-3FD899BD8AA3}" srcOrd="0" destOrd="0" presId="urn:microsoft.com/office/officeart/2005/8/layout/radial1"/>
    <dgm:cxn modelId="{FE5492BC-01BB-D145-A68F-F7D0B9F734AE}" type="presOf" srcId="{9D65B83A-588D-4BDF-BAFA-2A4D1775BF5B}" destId="{D52D6ECC-E673-4D03-A209-E678E1E42533}" srcOrd="1" destOrd="0" presId="urn:microsoft.com/office/officeart/2005/8/layout/radial1"/>
    <dgm:cxn modelId="{FB4AF189-8768-9A47-9E40-76534A93C72E}" type="presOf" srcId="{DF010CA7-0343-4A21-A30F-2714691B5FCF}" destId="{A5136881-CCEC-4BE0-A49D-77928B84E582}" srcOrd="0" destOrd="0" presId="urn:microsoft.com/office/officeart/2005/8/layout/radial1"/>
    <dgm:cxn modelId="{9A97F405-D606-9E4A-833C-2FEB47ECE389}" type="presOf" srcId="{9D65B83A-588D-4BDF-BAFA-2A4D1775BF5B}" destId="{B528B6CC-4590-4412-9015-699E2B914D46}" srcOrd="0" destOrd="0" presId="urn:microsoft.com/office/officeart/2005/8/layout/radial1"/>
    <dgm:cxn modelId="{1100382D-ECBC-2246-851C-B78CF7672356}" type="presOf" srcId="{DF010CA7-0343-4A21-A30F-2714691B5FCF}" destId="{1E58A1AA-B43B-4BEB-99D9-61320881BDF3}" srcOrd="1" destOrd="0" presId="urn:microsoft.com/office/officeart/2005/8/layout/radial1"/>
    <dgm:cxn modelId="{F36BE663-CDBD-B247-8B48-9B2C1CC8FE5A}" type="presOf" srcId="{BB25CF73-360C-4852-A0B4-B25894DCC166}" destId="{20FAB67D-9D36-42A0-AEC9-18E82E0BD003}" srcOrd="0" destOrd="0" presId="urn:microsoft.com/office/officeart/2005/8/layout/radial1"/>
    <dgm:cxn modelId="{D5C5BB65-BFED-B44D-912E-74737BA29BEC}" type="presOf" srcId="{E0FEC874-81FE-44A2-BDE3-D38D66E36744}" destId="{BF43BD3B-2312-4937-A583-BBDCDA2714B2}" srcOrd="0" destOrd="0" presId="urn:microsoft.com/office/officeart/2005/8/layout/radial1"/>
    <dgm:cxn modelId="{EE5CC435-CFA5-D747-96ED-A7663B5E21BF}" type="presOf" srcId="{5EC28A88-FC86-479A-9B94-C90DEFA7840E}" destId="{11FEDFDB-84DD-4CA8-B2A4-B9FFE829CECF}" srcOrd="0" destOrd="0" presId="urn:microsoft.com/office/officeart/2005/8/layout/radial1"/>
    <dgm:cxn modelId="{20727082-C11C-4093-BE81-B34890BA9D2B}" srcId="{E0FEC874-81FE-44A2-BDE3-D38D66E36744}" destId="{CE8720BB-9776-4C2D-B74F-8107CD80A567}" srcOrd="0" destOrd="0" parTransId="{2BE9D4C0-7C64-4590-A5DB-F173CA1F1415}" sibTransId="{8A054352-9E77-485B-8D21-328D9430EEE6}"/>
    <dgm:cxn modelId="{64FDEFCB-2D1B-B04A-BA1C-C0A2025784D5}" type="presOf" srcId="{D17DE4A2-C8CD-4A05-AB14-E0FA2A9B8116}" destId="{584EFB44-F88A-4282-8BDD-86A63A8B680F}" srcOrd="1" destOrd="0" presId="urn:microsoft.com/office/officeart/2005/8/layout/radial1"/>
    <dgm:cxn modelId="{B6C3869B-47FA-794B-BD88-D09E6B079F08}" type="presOf" srcId="{D17DE4A2-C8CD-4A05-AB14-E0FA2A9B8116}" destId="{88FFAAAD-369C-4CF8-BE87-00AC517117E4}" srcOrd="0" destOrd="0" presId="urn:microsoft.com/office/officeart/2005/8/layout/radial1"/>
    <dgm:cxn modelId="{45821F7D-140C-4328-B601-B30FFB562BFA}" srcId="{CE8720BB-9776-4C2D-B74F-8107CD80A567}" destId="{59455315-D46A-460C-8896-76D2C542802C}" srcOrd="0" destOrd="0" parTransId="{9D65B83A-588D-4BDF-BAFA-2A4D1775BF5B}" sibTransId="{87B65AF9-26AF-4EE4-B949-35DBBA813465}"/>
    <dgm:cxn modelId="{80F0784F-3AE4-406A-A12E-40D9CF66E403}" srcId="{CE8720BB-9776-4C2D-B74F-8107CD80A567}" destId="{BB25CF73-360C-4852-A0B4-B25894DCC166}" srcOrd="2" destOrd="0" parTransId="{DF010CA7-0343-4A21-A30F-2714691B5FCF}" sibTransId="{1A7CDD60-382F-4CE3-AF78-F76B52800454}"/>
    <dgm:cxn modelId="{F96B1C44-1166-4C22-A648-EE7666E01474}" srcId="{CE8720BB-9776-4C2D-B74F-8107CD80A567}" destId="{5EC28A88-FC86-479A-9B94-C90DEFA7840E}" srcOrd="1" destOrd="0" parTransId="{D17DE4A2-C8CD-4A05-AB14-E0FA2A9B8116}" sibTransId="{659D1FFC-E6F1-46AC-BD75-3EA0B00F4D47}"/>
    <dgm:cxn modelId="{718AF06E-4780-AC41-A556-55534CF4CA7B}" type="presParOf" srcId="{BF43BD3B-2312-4937-A583-BBDCDA2714B2}" destId="{AC8BC872-D3C9-4BF8-8DB8-AA5D97ADF1FB}" srcOrd="0" destOrd="0" presId="urn:microsoft.com/office/officeart/2005/8/layout/radial1"/>
    <dgm:cxn modelId="{4DC1D66B-BCAF-3944-9306-FEE2B2FFD224}" type="presParOf" srcId="{BF43BD3B-2312-4937-A583-BBDCDA2714B2}" destId="{B528B6CC-4590-4412-9015-699E2B914D46}" srcOrd="1" destOrd="0" presId="urn:microsoft.com/office/officeart/2005/8/layout/radial1"/>
    <dgm:cxn modelId="{DA220D2B-5CF2-814F-8324-64F5322B7DCD}" type="presParOf" srcId="{B528B6CC-4590-4412-9015-699E2B914D46}" destId="{D52D6ECC-E673-4D03-A209-E678E1E42533}" srcOrd="0" destOrd="0" presId="urn:microsoft.com/office/officeart/2005/8/layout/radial1"/>
    <dgm:cxn modelId="{87D47417-9D2E-744D-BBD0-2301161C34AF}" type="presParOf" srcId="{BF43BD3B-2312-4937-A583-BBDCDA2714B2}" destId="{48FDA85A-109B-4B63-A5D7-3FD899BD8AA3}" srcOrd="2" destOrd="0" presId="urn:microsoft.com/office/officeart/2005/8/layout/radial1"/>
    <dgm:cxn modelId="{8E839276-03FF-4443-985E-9430A38A0518}" type="presParOf" srcId="{BF43BD3B-2312-4937-A583-BBDCDA2714B2}" destId="{88FFAAAD-369C-4CF8-BE87-00AC517117E4}" srcOrd="3" destOrd="0" presId="urn:microsoft.com/office/officeart/2005/8/layout/radial1"/>
    <dgm:cxn modelId="{5AF7DBE3-E342-894F-B35C-68255E40B684}" type="presParOf" srcId="{88FFAAAD-369C-4CF8-BE87-00AC517117E4}" destId="{584EFB44-F88A-4282-8BDD-86A63A8B680F}" srcOrd="0" destOrd="0" presId="urn:microsoft.com/office/officeart/2005/8/layout/radial1"/>
    <dgm:cxn modelId="{BF6F4DF3-4D4A-594D-A65F-91DE278B79E4}" type="presParOf" srcId="{BF43BD3B-2312-4937-A583-BBDCDA2714B2}" destId="{11FEDFDB-84DD-4CA8-B2A4-B9FFE829CECF}" srcOrd="4" destOrd="0" presId="urn:microsoft.com/office/officeart/2005/8/layout/radial1"/>
    <dgm:cxn modelId="{E7F3A90E-AE98-114F-B34C-8D2C14345A84}" type="presParOf" srcId="{BF43BD3B-2312-4937-A583-BBDCDA2714B2}" destId="{A5136881-CCEC-4BE0-A49D-77928B84E582}" srcOrd="5" destOrd="0" presId="urn:microsoft.com/office/officeart/2005/8/layout/radial1"/>
    <dgm:cxn modelId="{99A73EF2-54EA-F74B-A890-8C5696E62FCC}" type="presParOf" srcId="{A5136881-CCEC-4BE0-A49D-77928B84E582}" destId="{1E58A1AA-B43B-4BEB-99D9-61320881BDF3}" srcOrd="0" destOrd="0" presId="urn:microsoft.com/office/officeart/2005/8/layout/radial1"/>
    <dgm:cxn modelId="{02360D21-2992-1143-A29E-1CCC39B83CC6}" type="presParOf" srcId="{BF43BD3B-2312-4937-A583-BBDCDA2714B2}" destId="{20FAB67D-9D36-42A0-AEC9-18E82E0BD003}" srcOrd="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8B071E-B0C7-41A3-A36A-CDC2545EA407}" type="doc">
      <dgm:prSet loTypeId="urn:microsoft.com/office/officeart/2005/8/layout/hierarchy3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E1FCCFA-6B89-454F-A25F-BE9D746B9426}">
      <dgm:prSet phldrT="[Text]" custT="1"/>
      <dgm:spPr/>
      <dgm:t>
        <a:bodyPr/>
        <a:lstStyle/>
        <a:p>
          <a:r>
            <a:rPr lang="en-US" sz="4000" b="1" cap="none" spc="0" dirty="0" smtClean="0">
              <a:ln w="11430"/>
              <a:solidFill>
                <a:srgbClr val="7030A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pitchFamily="34" charset="0"/>
              <a:cs typeface="Arial" pitchFamily="34" charset="0"/>
            </a:rPr>
            <a:t>NM-AIST</a:t>
          </a:r>
          <a:endParaRPr lang="en-US" sz="4000" b="1" dirty="0">
            <a:solidFill>
              <a:srgbClr val="7030A0"/>
            </a:solidFill>
            <a:latin typeface="Arial" pitchFamily="34" charset="0"/>
            <a:cs typeface="Arial" pitchFamily="34" charset="0"/>
          </a:endParaRPr>
        </a:p>
      </dgm:t>
    </dgm:pt>
    <dgm:pt modelId="{3980CA8D-02E7-4114-93D0-6E14BDB8A147}" type="parTrans" cxnId="{B0A1C626-8796-49C2-9914-CE68547BDFE7}">
      <dgm:prSet/>
      <dgm:spPr/>
      <dgm:t>
        <a:bodyPr/>
        <a:lstStyle/>
        <a:p>
          <a:endParaRPr lang="en-US"/>
        </a:p>
      </dgm:t>
    </dgm:pt>
    <dgm:pt modelId="{AEFF0CF6-BE71-449A-9953-6E698F4ABFB1}" type="sibTrans" cxnId="{B0A1C626-8796-49C2-9914-CE68547BDFE7}">
      <dgm:prSet/>
      <dgm:spPr/>
      <dgm:t>
        <a:bodyPr/>
        <a:lstStyle/>
        <a:p>
          <a:endParaRPr lang="en-US"/>
        </a:p>
      </dgm:t>
    </dgm:pt>
    <dgm:pt modelId="{94B2FB85-606A-4745-A801-8E2427BEB743}">
      <dgm:prSet phldrT="[Text]"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en-US" sz="2400" dirty="0" smtClean="0">
              <a:latin typeface="Arial" pitchFamily="34" charset="0"/>
              <a:cs typeface="Arial" pitchFamily="34" charset="0"/>
            </a:rPr>
            <a:t>Is for </a:t>
          </a:r>
          <a:r>
            <a:rPr lang="en-US" sz="2400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rPr>
            <a:t>research intensive</a:t>
          </a:r>
          <a:r>
            <a:rPr lang="en-US" sz="2400" dirty="0" smtClean="0">
              <a:latin typeface="Arial" pitchFamily="34" charset="0"/>
              <a:cs typeface="Arial" pitchFamily="34" charset="0"/>
            </a:rPr>
            <a:t> graduate and post-doc training in SET, viz. </a:t>
          </a:r>
          <a:r>
            <a:rPr lang="en-US" sz="2400" dirty="0" smtClean="0">
              <a:solidFill>
                <a:srgbClr val="082AB8"/>
              </a:solidFill>
              <a:latin typeface="Arial" pitchFamily="34" charset="0"/>
              <a:cs typeface="Arial" pitchFamily="34" charset="0"/>
            </a:rPr>
            <a:t>a Research University</a:t>
          </a:r>
          <a:r>
            <a:rPr lang="en-US" sz="2400" dirty="0" smtClean="0">
              <a:latin typeface="Arial" pitchFamily="34" charset="0"/>
              <a:cs typeface="Arial" pitchFamily="34" charset="0"/>
            </a:rPr>
            <a:t>. </a:t>
          </a:r>
          <a:endParaRPr lang="en-US" sz="2400" dirty="0"/>
        </a:p>
      </dgm:t>
    </dgm:pt>
    <dgm:pt modelId="{9948BD62-2D7A-4226-8F35-F86D46149562}" type="parTrans" cxnId="{D8730AE3-6A91-4BE5-BA3F-9D2A7D84170C}">
      <dgm:prSet/>
      <dgm:spPr/>
      <dgm:t>
        <a:bodyPr/>
        <a:lstStyle/>
        <a:p>
          <a:endParaRPr lang="en-US"/>
        </a:p>
      </dgm:t>
    </dgm:pt>
    <dgm:pt modelId="{0C34012F-3B41-44AB-9E7C-FA8D2DC8F83C}" type="sibTrans" cxnId="{D8730AE3-6A91-4BE5-BA3F-9D2A7D84170C}">
      <dgm:prSet/>
      <dgm:spPr/>
      <dgm:t>
        <a:bodyPr/>
        <a:lstStyle/>
        <a:p>
          <a:endParaRPr lang="en-US"/>
        </a:p>
      </dgm:t>
    </dgm:pt>
    <dgm:pt modelId="{7855DB36-49A1-4618-8F40-6CE48D19CCFD}">
      <dgm:prSet phldrT="[Text]" custT="1"/>
      <dgm:spPr/>
      <dgm:t>
        <a:bodyPr/>
        <a:lstStyle/>
        <a:p>
          <a:pPr algn="ctr"/>
          <a:r>
            <a:rPr lang="en-US" sz="2400" dirty="0" smtClean="0">
              <a:latin typeface="Arial" pitchFamily="34" charset="0"/>
              <a:cs typeface="Arial" pitchFamily="34" charset="0"/>
            </a:rPr>
            <a:t>Maintains strong national and regional ownership.</a:t>
          </a:r>
          <a:endParaRPr lang="en-US" sz="2400" dirty="0"/>
        </a:p>
      </dgm:t>
    </dgm:pt>
    <dgm:pt modelId="{6562A625-38CD-47F7-B6C5-1F6627825A53}" type="parTrans" cxnId="{A38DBE76-D352-4BFA-8CAF-C1F431C36C2F}">
      <dgm:prSet/>
      <dgm:spPr/>
      <dgm:t>
        <a:bodyPr/>
        <a:lstStyle/>
        <a:p>
          <a:endParaRPr lang="en-US"/>
        </a:p>
      </dgm:t>
    </dgm:pt>
    <dgm:pt modelId="{00C019BC-7810-46B4-8A8F-BEB9721C0D49}" type="sibTrans" cxnId="{A38DBE76-D352-4BFA-8CAF-C1F431C36C2F}">
      <dgm:prSet/>
      <dgm:spPr/>
      <dgm:t>
        <a:bodyPr/>
        <a:lstStyle/>
        <a:p>
          <a:endParaRPr lang="en-US"/>
        </a:p>
      </dgm:t>
    </dgm:pt>
    <dgm:pt modelId="{8133A373-AB5A-4BBE-A144-B707C357A22B}">
      <dgm:prSet custT="1"/>
      <dgm:spPr/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en-US" sz="2400" dirty="0" smtClean="0">
              <a:latin typeface="Arial" pitchFamily="34" charset="0"/>
              <a:cs typeface="Arial" pitchFamily="34" charset="0"/>
            </a:rPr>
            <a:t>Its vision is to </a:t>
          </a:r>
          <a:r>
            <a:rPr lang="en-US" sz="2400" b="0" i="0" dirty="0" smtClean="0">
              <a:latin typeface="Arial" pitchFamily="34" charset="0"/>
              <a:cs typeface="Arial" pitchFamily="34" charset="0"/>
            </a:rPr>
            <a:t>become a world-class institution dedicated to the pursuit and promotion of excellence in SET, and their applications for economic growth and sustainable development.</a:t>
          </a:r>
        </a:p>
      </dgm:t>
    </dgm:pt>
    <dgm:pt modelId="{02834FD2-48FB-44E3-B6AF-A7455052BC3B}" type="parTrans" cxnId="{3F9775D2-B38C-43D0-B879-1E4DD36FD1F6}">
      <dgm:prSet/>
      <dgm:spPr/>
      <dgm:t>
        <a:bodyPr/>
        <a:lstStyle/>
        <a:p>
          <a:endParaRPr lang="en-US"/>
        </a:p>
      </dgm:t>
    </dgm:pt>
    <dgm:pt modelId="{758E869F-43DB-4FFF-838F-FEA3263A90B4}" type="sibTrans" cxnId="{3F9775D2-B38C-43D0-B879-1E4DD36FD1F6}">
      <dgm:prSet/>
      <dgm:spPr/>
      <dgm:t>
        <a:bodyPr/>
        <a:lstStyle/>
        <a:p>
          <a:endParaRPr lang="en-US"/>
        </a:p>
      </dgm:t>
    </dgm:pt>
    <dgm:pt modelId="{B6658F5E-78F1-492A-AF65-BE3DFD6CE50A}" type="pres">
      <dgm:prSet presAssocID="{078B071E-B0C7-41A3-A36A-CDC2545EA40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07FEFF9-DBA8-4275-85D7-A8B9885AD65E}" type="pres">
      <dgm:prSet presAssocID="{8E1FCCFA-6B89-454F-A25F-BE9D746B9426}" presName="root" presStyleCnt="0"/>
      <dgm:spPr/>
    </dgm:pt>
    <dgm:pt modelId="{95E1BE4F-800C-4F8A-A65D-93A53343803A}" type="pres">
      <dgm:prSet presAssocID="{8E1FCCFA-6B89-454F-A25F-BE9D746B9426}" presName="rootComposite" presStyleCnt="0"/>
      <dgm:spPr/>
    </dgm:pt>
    <dgm:pt modelId="{8DBA0448-8CD9-49E7-B94D-3E6048A44DC1}" type="pres">
      <dgm:prSet presAssocID="{8E1FCCFA-6B89-454F-A25F-BE9D746B9426}" presName="rootText" presStyleLbl="node1" presStyleIdx="0" presStyleCnt="1" custScaleX="272618" custScaleY="51855"/>
      <dgm:spPr/>
      <dgm:t>
        <a:bodyPr/>
        <a:lstStyle/>
        <a:p>
          <a:endParaRPr lang="en-US"/>
        </a:p>
      </dgm:t>
    </dgm:pt>
    <dgm:pt modelId="{4B8BDE05-B96D-4903-96DE-210B1187BD85}" type="pres">
      <dgm:prSet presAssocID="{8E1FCCFA-6B89-454F-A25F-BE9D746B9426}" presName="rootConnector" presStyleLbl="node1" presStyleIdx="0" presStyleCnt="1"/>
      <dgm:spPr/>
      <dgm:t>
        <a:bodyPr/>
        <a:lstStyle/>
        <a:p>
          <a:endParaRPr lang="en-US"/>
        </a:p>
      </dgm:t>
    </dgm:pt>
    <dgm:pt modelId="{0DC63FC9-B4B9-4A3B-A141-B4D7EED3A827}" type="pres">
      <dgm:prSet presAssocID="{8E1FCCFA-6B89-454F-A25F-BE9D746B9426}" presName="childShape" presStyleCnt="0"/>
      <dgm:spPr/>
    </dgm:pt>
    <dgm:pt modelId="{01039977-3E17-40B6-B2A7-90E85C69B773}" type="pres">
      <dgm:prSet presAssocID="{9948BD62-2D7A-4226-8F35-F86D46149562}" presName="Name13" presStyleLbl="parChTrans1D2" presStyleIdx="0" presStyleCnt="3"/>
      <dgm:spPr/>
      <dgm:t>
        <a:bodyPr/>
        <a:lstStyle/>
        <a:p>
          <a:endParaRPr lang="en-US"/>
        </a:p>
      </dgm:t>
    </dgm:pt>
    <dgm:pt modelId="{400DD38D-A497-48D4-A23A-E46E94DC75E8}" type="pres">
      <dgm:prSet presAssocID="{94B2FB85-606A-4745-A801-8E2427BEB743}" presName="childText" presStyleLbl="bgAcc1" presStyleIdx="0" presStyleCnt="3" custScaleX="425868" custScaleY="794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73E3F-64E3-4A98-8EE6-B8D1B41AFBCA}" type="pres">
      <dgm:prSet presAssocID="{02834FD2-48FB-44E3-B6AF-A7455052BC3B}" presName="Name13" presStyleLbl="parChTrans1D2" presStyleIdx="1" presStyleCnt="3"/>
      <dgm:spPr/>
      <dgm:t>
        <a:bodyPr/>
        <a:lstStyle/>
        <a:p>
          <a:endParaRPr lang="en-US"/>
        </a:p>
      </dgm:t>
    </dgm:pt>
    <dgm:pt modelId="{6F05108F-8D38-4F9C-9497-4FFBFC67A8DF}" type="pres">
      <dgm:prSet presAssocID="{8133A373-AB5A-4BBE-A144-B707C357A22B}" presName="childText" presStyleLbl="bgAcc1" presStyleIdx="1" presStyleCnt="3" custScaleX="453901" custScaleY="1676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0152D0-7EB2-493C-A7D9-F597A6219BED}" type="pres">
      <dgm:prSet presAssocID="{6562A625-38CD-47F7-B6C5-1F6627825A53}" presName="Name13" presStyleLbl="parChTrans1D2" presStyleIdx="2" presStyleCnt="3"/>
      <dgm:spPr/>
      <dgm:t>
        <a:bodyPr/>
        <a:lstStyle/>
        <a:p>
          <a:endParaRPr lang="en-US"/>
        </a:p>
      </dgm:t>
    </dgm:pt>
    <dgm:pt modelId="{E94290DF-AFC1-4F84-B1CC-EA4350AB02AA}" type="pres">
      <dgm:prSet presAssocID="{7855DB36-49A1-4618-8F40-6CE48D19CCFD}" presName="childText" presStyleLbl="bgAcc1" presStyleIdx="2" presStyleCnt="3" custScaleX="2779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C50482-2BDC-C144-A954-1535588D3141}" type="presOf" srcId="{8E1FCCFA-6B89-454F-A25F-BE9D746B9426}" destId="{8DBA0448-8CD9-49E7-B94D-3E6048A44DC1}" srcOrd="0" destOrd="0" presId="urn:microsoft.com/office/officeart/2005/8/layout/hierarchy3"/>
    <dgm:cxn modelId="{DA1498D4-2314-1449-9CF8-CDC00A339AB9}" type="presOf" srcId="{8133A373-AB5A-4BBE-A144-B707C357A22B}" destId="{6F05108F-8D38-4F9C-9497-4FFBFC67A8DF}" srcOrd="0" destOrd="0" presId="urn:microsoft.com/office/officeart/2005/8/layout/hierarchy3"/>
    <dgm:cxn modelId="{D8730AE3-6A91-4BE5-BA3F-9D2A7D84170C}" srcId="{8E1FCCFA-6B89-454F-A25F-BE9D746B9426}" destId="{94B2FB85-606A-4745-A801-8E2427BEB743}" srcOrd="0" destOrd="0" parTransId="{9948BD62-2D7A-4226-8F35-F86D46149562}" sibTransId="{0C34012F-3B41-44AB-9E7C-FA8D2DC8F83C}"/>
    <dgm:cxn modelId="{34ED13D4-0432-9C41-AD98-140BD5E0403D}" type="presOf" srcId="{6562A625-38CD-47F7-B6C5-1F6627825A53}" destId="{460152D0-7EB2-493C-A7D9-F597A6219BED}" srcOrd="0" destOrd="0" presId="urn:microsoft.com/office/officeart/2005/8/layout/hierarchy3"/>
    <dgm:cxn modelId="{A38DBE76-D352-4BFA-8CAF-C1F431C36C2F}" srcId="{8E1FCCFA-6B89-454F-A25F-BE9D746B9426}" destId="{7855DB36-49A1-4618-8F40-6CE48D19CCFD}" srcOrd="2" destOrd="0" parTransId="{6562A625-38CD-47F7-B6C5-1F6627825A53}" sibTransId="{00C019BC-7810-46B4-8A8F-BEB9721C0D49}"/>
    <dgm:cxn modelId="{CD48AC88-BA48-7D41-B0AB-E4E41139C4EC}" type="presOf" srcId="{078B071E-B0C7-41A3-A36A-CDC2545EA407}" destId="{B6658F5E-78F1-492A-AF65-BE3DFD6CE50A}" srcOrd="0" destOrd="0" presId="urn:microsoft.com/office/officeart/2005/8/layout/hierarchy3"/>
    <dgm:cxn modelId="{3F9775D2-B38C-43D0-B879-1E4DD36FD1F6}" srcId="{8E1FCCFA-6B89-454F-A25F-BE9D746B9426}" destId="{8133A373-AB5A-4BBE-A144-B707C357A22B}" srcOrd="1" destOrd="0" parTransId="{02834FD2-48FB-44E3-B6AF-A7455052BC3B}" sibTransId="{758E869F-43DB-4FFF-838F-FEA3263A90B4}"/>
    <dgm:cxn modelId="{4861D5AF-E127-E84F-A4DD-A503B6DCCD1F}" type="presOf" srcId="{02834FD2-48FB-44E3-B6AF-A7455052BC3B}" destId="{00373E3F-64E3-4A98-8EE6-B8D1B41AFBCA}" srcOrd="0" destOrd="0" presId="urn:microsoft.com/office/officeart/2005/8/layout/hierarchy3"/>
    <dgm:cxn modelId="{125C6FCC-F80C-734E-9CCF-CB1D86D273F5}" type="presOf" srcId="{7855DB36-49A1-4618-8F40-6CE48D19CCFD}" destId="{E94290DF-AFC1-4F84-B1CC-EA4350AB02AA}" srcOrd="0" destOrd="0" presId="urn:microsoft.com/office/officeart/2005/8/layout/hierarchy3"/>
    <dgm:cxn modelId="{56D2C513-B9AD-AE45-8C6C-F18D0BFF560A}" type="presOf" srcId="{8E1FCCFA-6B89-454F-A25F-BE9D746B9426}" destId="{4B8BDE05-B96D-4903-96DE-210B1187BD85}" srcOrd="1" destOrd="0" presId="urn:microsoft.com/office/officeart/2005/8/layout/hierarchy3"/>
    <dgm:cxn modelId="{BD386AF6-C470-D44D-8590-6639A000A62F}" type="presOf" srcId="{9948BD62-2D7A-4226-8F35-F86D46149562}" destId="{01039977-3E17-40B6-B2A7-90E85C69B773}" srcOrd="0" destOrd="0" presId="urn:microsoft.com/office/officeart/2005/8/layout/hierarchy3"/>
    <dgm:cxn modelId="{31ACB3E4-F3F1-754B-94AE-2CE2C2773396}" type="presOf" srcId="{94B2FB85-606A-4745-A801-8E2427BEB743}" destId="{400DD38D-A497-48D4-A23A-E46E94DC75E8}" srcOrd="0" destOrd="0" presId="urn:microsoft.com/office/officeart/2005/8/layout/hierarchy3"/>
    <dgm:cxn modelId="{B0A1C626-8796-49C2-9914-CE68547BDFE7}" srcId="{078B071E-B0C7-41A3-A36A-CDC2545EA407}" destId="{8E1FCCFA-6B89-454F-A25F-BE9D746B9426}" srcOrd="0" destOrd="0" parTransId="{3980CA8D-02E7-4114-93D0-6E14BDB8A147}" sibTransId="{AEFF0CF6-BE71-449A-9953-6E698F4ABFB1}"/>
    <dgm:cxn modelId="{6919236D-2779-6343-A5C6-7B7F58148FC3}" type="presParOf" srcId="{B6658F5E-78F1-492A-AF65-BE3DFD6CE50A}" destId="{007FEFF9-DBA8-4275-85D7-A8B9885AD65E}" srcOrd="0" destOrd="0" presId="urn:microsoft.com/office/officeart/2005/8/layout/hierarchy3"/>
    <dgm:cxn modelId="{C9356DC8-A995-C141-9C95-36D9E7D0205D}" type="presParOf" srcId="{007FEFF9-DBA8-4275-85D7-A8B9885AD65E}" destId="{95E1BE4F-800C-4F8A-A65D-93A53343803A}" srcOrd="0" destOrd="0" presId="urn:microsoft.com/office/officeart/2005/8/layout/hierarchy3"/>
    <dgm:cxn modelId="{690FFA53-5DCD-C343-9F66-795E4C12C889}" type="presParOf" srcId="{95E1BE4F-800C-4F8A-A65D-93A53343803A}" destId="{8DBA0448-8CD9-49E7-B94D-3E6048A44DC1}" srcOrd="0" destOrd="0" presId="urn:microsoft.com/office/officeart/2005/8/layout/hierarchy3"/>
    <dgm:cxn modelId="{1B83D190-9FA7-B841-93EF-A7EB2239C76C}" type="presParOf" srcId="{95E1BE4F-800C-4F8A-A65D-93A53343803A}" destId="{4B8BDE05-B96D-4903-96DE-210B1187BD85}" srcOrd="1" destOrd="0" presId="urn:microsoft.com/office/officeart/2005/8/layout/hierarchy3"/>
    <dgm:cxn modelId="{A4B39C58-8A21-D145-9854-53C5556E48E4}" type="presParOf" srcId="{007FEFF9-DBA8-4275-85D7-A8B9885AD65E}" destId="{0DC63FC9-B4B9-4A3B-A141-B4D7EED3A827}" srcOrd="1" destOrd="0" presId="urn:microsoft.com/office/officeart/2005/8/layout/hierarchy3"/>
    <dgm:cxn modelId="{FA58F0F6-278C-2A43-B2D0-997AF41372FD}" type="presParOf" srcId="{0DC63FC9-B4B9-4A3B-A141-B4D7EED3A827}" destId="{01039977-3E17-40B6-B2A7-90E85C69B773}" srcOrd="0" destOrd="0" presId="urn:microsoft.com/office/officeart/2005/8/layout/hierarchy3"/>
    <dgm:cxn modelId="{62AE33DF-F7D7-B84C-9E00-7B2EE0BBB4E2}" type="presParOf" srcId="{0DC63FC9-B4B9-4A3B-A141-B4D7EED3A827}" destId="{400DD38D-A497-48D4-A23A-E46E94DC75E8}" srcOrd="1" destOrd="0" presId="urn:microsoft.com/office/officeart/2005/8/layout/hierarchy3"/>
    <dgm:cxn modelId="{3E6E430B-76A6-DB4E-9F5B-F509454283FA}" type="presParOf" srcId="{0DC63FC9-B4B9-4A3B-A141-B4D7EED3A827}" destId="{00373E3F-64E3-4A98-8EE6-B8D1B41AFBCA}" srcOrd="2" destOrd="0" presId="urn:microsoft.com/office/officeart/2005/8/layout/hierarchy3"/>
    <dgm:cxn modelId="{13391C49-7570-A346-8851-801657144558}" type="presParOf" srcId="{0DC63FC9-B4B9-4A3B-A141-B4D7EED3A827}" destId="{6F05108F-8D38-4F9C-9497-4FFBFC67A8DF}" srcOrd="3" destOrd="0" presId="urn:microsoft.com/office/officeart/2005/8/layout/hierarchy3"/>
    <dgm:cxn modelId="{0F6D1819-CEAC-9A48-BF6B-02E04D877E20}" type="presParOf" srcId="{0DC63FC9-B4B9-4A3B-A141-B4D7EED3A827}" destId="{460152D0-7EB2-493C-A7D9-F597A6219BED}" srcOrd="4" destOrd="0" presId="urn:microsoft.com/office/officeart/2005/8/layout/hierarchy3"/>
    <dgm:cxn modelId="{78B1DD13-9254-C845-AB11-949494BF80E5}" type="presParOf" srcId="{0DC63FC9-B4B9-4A3B-A141-B4D7EED3A827}" destId="{E94290DF-AFC1-4F84-B1CC-EA4350AB02A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0A21EF-5CF3-4566-A30D-30EB035C8A13}" type="doc">
      <dgm:prSet loTypeId="urn:microsoft.com/office/officeart/2005/8/layout/list1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633C48C1-CA5F-475E-93E7-F37A7F0821B4}">
      <dgm:prSet phldrT="[Text]" custT="1"/>
      <dgm:spPr/>
      <dgm:t>
        <a:bodyPr/>
        <a:lstStyle/>
        <a:p>
          <a:r>
            <a:rPr lang="en-US" sz="2800" dirty="0" smtClean="0"/>
            <a:t>Production of: </a:t>
          </a:r>
          <a:endParaRPr lang="en-US" sz="2800" dirty="0">
            <a:latin typeface="Arial" pitchFamily="34" charset="0"/>
            <a:cs typeface="Arial" pitchFamily="34" charset="0"/>
          </a:endParaRPr>
        </a:p>
      </dgm:t>
    </dgm:pt>
    <dgm:pt modelId="{44F3E194-30A1-4D7D-AA98-EAAE19FB121E}" type="parTrans" cxnId="{1B01E83E-750F-4DAD-B981-7CFDEC204852}">
      <dgm:prSet/>
      <dgm:spPr/>
      <dgm:t>
        <a:bodyPr/>
        <a:lstStyle/>
        <a:p>
          <a:endParaRPr lang="en-US"/>
        </a:p>
      </dgm:t>
    </dgm:pt>
    <dgm:pt modelId="{6AB8EA2B-9D52-46E4-A15E-C52DA4E00100}" type="sibTrans" cxnId="{1B01E83E-750F-4DAD-B981-7CFDEC204852}">
      <dgm:prSet/>
      <dgm:spPr/>
      <dgm:t>
        <a:bodyPr/>
        <a:lstStyle/>
        <a:p>
          <a:endParaRPr lang="en-US"/>
        </a:p>
      </dgm:t>
    </dgm:pt>
    <dgm:pt modelId="{B9613275-664D-4C0C-890A-7D1BA73B5088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800" dirty="0" smtClean="0"/>
            <a:t>Establishment of a </a:t>
          </a:r>
          <a:r>
            <a:rPr lang="en-US" sz="2800" dirty="0" smtClean="0">
              <a:solidFill>
                <a:srgbClr val="FF0000"/>
              </a:solidFill>
            </a:rPr>
            <a:t>world-class environment </a:t>
          </a:r>
          <a:r>
            <a:rPr lang="en-US" sz="2800" dirty="0" smtClean="0"/>
            <a:t>for the </a:t>
          </a:r>
          <a:r>
            <a:rPr lang="en-US" sz="2800" dirty="0" smtClean="0">
              <a:solidFill>
                <a:srgbClr val="0070C0"/>
              </a:solidFill>
            </a:rPr>
            <a:t>generation and application knowledge </a:t>
          </a:r>
          <a:r>
            <a:rPr lang="en-US" sz="2800" i="1" dirty="0" smtClean="0">
              <a:solidFill>
                <a:srgbClr val="FF00FF"/>
              </a:solidFill>
            </a:rPr>
            <a:t>(through research, innovation and technology development) </a:t>
          </a:r>
          <a:r>
            <a:rPr lang="en-US" sz="2800" dirty="0" smtClean="0"/>
            <a:t>for wealth creation and sustainable development.</a:t>
          </a:r>
          <a:endParaRPr lang="en-US" sz="2800" dirty="0">
            <a:latin typeface="Arial" pitchFamily="34" charset="0"/>
            <a:cs typeface="Arial" pitchFamily="34" charset="0"/>
          </a:endParaRPr>
        </a:p>
      </dgm:t>
    </dgm:pt>
    <dgm:pt modelId="{ECF39C4E-6FFD-4C89-BAE8-953792531818}" type="parTrans" cxnId="{4F208A36-1DAC-42AB-B5DE-CDBFCD8BE48C}">
      <dgm:prSet/>
      <dgm:spPr/>
      <dgm:t>
        <a:bodyPr/>
        <a:lstStyle/>
        <a:p>
          <a:endParaRPr lang="en-US"/>
        </a:p>
      </dgm:t>
    </dgm:pt>
    <dgm:pt modelId="{25860E16-C17F-4871-A5C7-601259C8B8D7}" type="sibTrans" cxnId="{4F208A36-1DAC-42AB-B5DE-CDBFCD8BE48C}">
      <dgm:prSet/>
      <dgm:spPr/>
      <dgm:t>
        <a:bodyPr/>
        <a:lstStyle/>
        <a:p>
          <a:endParaRPr lang="en-US"/>
        </a:p>
      </dgm:t>
    </dgm:pt>
    <dgm:pt modelId="{A489F65E-036F-4AAF-ABDB-8B9AAB16AB90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 smtClean="0"/>
            <a:t>Top-notch SET </a:t>
          </a:r>
          <a:r>
            <a:rPr lang="en-US" sz="2400" dirty="0" smtClean="0">
              <a:solidFill>
                <a:srgbClr val="FF0000"/>
              </a:solidFill>
            </a:rPr>
            <a:t>academics</a:t>
          </a:r>
          <a:r>
            <a:rPr lang="en-US" sz="2400" dirty="0" smtClean="0"/>
            <a:t> for higher learning institutions;</a:t>
          </a:r>
          <a:endParaRPr lang="en-US" sz="2400" dirty="0">
            <a:ln/>
            <a:solidFill>
              <a:srgbClr val="FF0000"/>
            </a:solidFill>
          </a:endParaRPr>
        </a:p>
      </dgm:t>
    </dgm:pt>
    <dgm:pt modelId="{FE30A708-93EA-469C-8D33-7DC330075B5D}" type="parTrans" cxnId="{6E3B760A-69C2-4FE5-B491-6F9749D92678}">
      <dgm:prSet/>
      <dgm:spPr/>
      <dgm:t>
        <a:bodyPr/>
        <a:lstStyle/>
        <a:p>
          <a:endParaRPr lang="en-US"/>
        </a:p>
      </dgm:t>
    </dgm:pt>
    <dgm:pt modelId="{4B8ECE3D-412F-4638-95F3-7D6FC3403F21}" type="sibTrans" cxnId="{6E3B760A-69C2-4FE5-B491-6F9749D92678}">
      <dgm:prSet/>
      <dgm:spPr/>
      <dgm:t>
        <a:bodyPr/>
        <a:lstStyle/>
        <a:p>
          <a:endParaRPr lang="en-US"/>
        </a:p>
      </dgm:t>
    </dgm:pt>
    <dgm:pt modelId="{32F50762-C73A-44A6-856E-3407FCE5C786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 smtClean="0"/>
            <a:t>Competent </a:t>
          </a:r>
          <a:r>
            <a:rPr lang="en-US" sz="2400" dirty="0" smtClean="0">
              <a:solidFill>
                <a:srgbClr val="FF0000"/>
              </a:solidFill>
            </a:rPr>
            <a:t>researchers</a:t>
          </a:r>
          <a:r>
            <a:rPr lang="en-US" sz="2400" dirty="0" smtClean="0"/>
            <a:t> for R&amp;D institutions;</a:t>
          </a:r>
        </a:p>
      </dgm:t>
    </dgm:pt>
    <dgm:pt modelId="{58E64C80-EC7B-4221-8384-8E2C8C3B3DDF}" type="parTrans" cxnId="{E44EAC27-5043-4D2B-A7A9-963FA667243E}">
      <dgm:prSet/>
      <dgm:spPr/>
      <dgm:t>
        <a:bodyPr/>
        <a:lstStyle/>
        <a:p>
          <a:endParaRPr lang="en-US"/>
        </a:p>
      </dgm:t>
    </dgm:pt>
    <dgm:pt modelId="{C9871B44-16F4-4946-A4A6-6D2F63723393}" type="sibTrans" cxnId="{E44EAC27-5043-4D2B-A7A9-963FA667243E}">
      <dgm:prSet/>
      <dgm:spPr/>
      <dgm:t>
        <a:bodyPr/>
        <a:lstStyle/>
        <a:p>
          <a:endParaRPr lang="en-US"/>
        </a:p>
      </dgm:t>
    </dgm:pt>
    <dgm:pt modelId="{F86DE13C-4FBF-4CAF-9F7D-04029E5A7154}">
      <dgm:prSet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 smtClean="0">
              <a:solidFill>
                <a:srgbClr val="FF0000"/>
              </a:solidFill>
            </a:rPr>
            <a:t>Techno-</a:t>
          </a:r>
          <a:r>
            <a:rPr lang="en-US" sz="2400" dirty="0" err="1" smtClean="0">
              <a:solidFill>
                <a:srgbClr val="FF0000"/>
              </a:solidFill>
            </a:rPr>
            <a:t>prenuers</a:t>
          </a:r>
          <a:r>
            <a:rPr lang="en-US" sz="2400" dirty="0" smtClean="0"/>
            <a:t>, </a:t>
          </a:r>
          <a:r>
            <a:rPr lang="en-US" sz="2400" dirty="0" smtClean="0">
              <a:solidFill>
                <a:srgbClr val="082AB8"/>
              </a:solidFill>
            </a:rPr>
            <a:t>industry captains</a:t>
          </a:r>
          <a:r>
            <a:rPr lang="en-US" sz="2400" dirty="0" smtClean="0"/>
            <a:t>, </a:t>
          </a:r>
          <a:r>
            <a:rPr lang="en-US" sz="2400" dirty="0" smtClean="0">
              <a:solidFill>
                <a:srgbClr val="E30DCA"/>
              </a:solidFill>
            </a:rPr>
            <a:t>innovation managers</a:t>
          </a:r>
          <a:r>
            <a:rPr lang="en-US" sz="2400" dirty="0" smtClean="0"/>
            <a:t> for stimulating, catalyzing and promoting business start-ups and the growth of the local industry.</a:t>
          </a:r>
        </a:p>
      </dgm:t>
    </dgm:pt>
    <dgm:pt modelId="{195AFDA4-1E71-4647-9639-ECB29932F87E}" type="parTrans" cxnId="{A1AC95F6-C6B1-4609-9CF9-11A50BCEE1C9}">
      <dgm:prSet/>
      <dgm:spPr/>
      <dgm:t>
        <a:bodyPr/>
        <a:lstStyle/>
        <a:p>
          <a:endParaRPr lang="en-US"/>
        </a:p>
      </dgm:t>
    </dgm:pt>
    <dgm:pt modelId="{EC43636D-A08A-4681-A345-6DD20861B969}" type="sibTrans" cxnId="{A1AC95F6-C6B1-4609-9CF9-11A50BCEE1C9}">
      <dgm:prSet/>
      <dgm:spPr/>
      <dgm:t>
        <a:bodyPr/>
        <a:lstStyle/>
        <a:p>
          <a:endParaRPr lang="en-US"/>
        </a:p>
      </dgm:t>
    </dgm:pt>
    <dgm:pt modelId="{7B7C8DD8-23E9-4D0A-B6EE-6A1938D93669}" type="pres">
      <dgm:prSet presAssocID="{080A21EF-5CF3-4566-A30D-30EB035C8A1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BC93B2-69D7-4B94-BE54-1A600DBEC1EC}" type="pres">
      <dgm:prSet presAssocID="{633C48C1-CA5F-475E-93E7-F37A7F0821B4}" presName="parentLin" presStyleCnt="0"/>
      <dgm:spPr/>
    </dgm:pt>
    <dgm:pt modelId="{8313E2BE-0F05-4891-8648-A801BA90CFDD}" type="pres">
      <dgm:prSet presAssocID="{633C48C1-CA5F-475E-93E7-F37A7F0821B4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045BF7EA-54F5-4BCA-8624-D5E15DB6E21D}" type="pres">
      <dgm:prSet presAssocID="{633C48C1-CA5F-475E-93E7-F37A7F0821B4}" presName="parentText" presStyleLbl="node1" presStyleIdx="0" presStyleCnt="2" custScaleX="107143" custScaleY="630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B607D1-DB94-4F9C-A8DC-9E8C8776C89B}" type="pres">
      <dgm:prSet presAssocID="{633C48C1-CA5F-475E-93E7-F37A7F0821B4}" presName="negativeSpace" presStyleCnt="0"/>
      <dgm:spPr/>
    </dgm:pt>
    <dgm:pt modelId="{CAEAAF81-DAAE-4571-ADE7-80826D793C14}" type="pres">
      <dgm:prSet presAssocID="{633C48C1-CA5F-475E-93E7-F37A7F0821B4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1B1EEF-3280-4C9A-B9B2-9E4809E11B13}" type="pres">
      <dgm:prSet presAssocID="{6AB8EA2B-9D52-46E4-A15E-C52DA4E00100}" presName="spaceBetweenRectangles" presStyleCnt="0"/>
      <dgm:spPr/>
    </dgm:pt>
    <dgm:pt modelId="{EE606B39-3AF1-4DEF-BBB2-9E9F9A43F229}" type="pres">
      <dgm:prSet presAssocID="{B9613275-664D-4C0C-890A-7D1BA73B5088}" presName="parentLin" presStyleCnt="0"/>
      <dgm:spPr/>
    </dgm:pt>
    <dgm:pt modelId="{9E215E78-158C-4AF3-BCCE-4468DD6DB2B3}" type="pres">
      <dgm:prSet presAssocID="{B9613275-664D-4C0C-890A-7D1BA73B5088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D5A4E78-9933-4490-9F0B-6786CD9ED3D9}" type="pres">
      <dgm:prSet presAssocID="{B9613275-664D-4C0C-890A-7D1BA73B5088}" presName="parentText" presStyleLbl="node1" presStyleIdx="1" presStyleCnt="2" custScaleX="150191" custScaleY="184417" custLinFactX="13875" custLinFactNeighborX="100000" custLinFactNeighborY="48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12C50-958B-4820-AF60-46FABCF8CD8A}" type="pres">
      <dgm:prSet presAssocID="{B9613275-664D-4C0C-890A-7D1BA73B5088}" presName="negativeSpace" presStyleCnt="0"/>
      <dgm:spPr/>
    </dgm:pt>
    <dgm:pt modelId="{A59F4E2F-8381-4B9C-993B-B57DC763EAE2}" type="pres">
      <dgm:prSet presAssocID="{B9613275-664D-4C0C-890A-7D1BA73B508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6BC60A2-B6D9-7A46-8F43-227F2AF88152}" type="presOf" srcId="{F86DE13C-4FBF-4CAF-9F7D-04029E5A7154}" destId="{CAEAAF81-DAAE-4571-ADE7-80826D793C14}" srcOrd="0" destOrd="2" presId="urn:microsoft.com/office/officeart/2005/8/layout/list1"/>
    <dgm:cxn modelId="{3D230D1F-F8A8-C249-AC87-F20354621199}" type="presOf" srcId="{B9613275-664D-4C0C-890A-7D1BA73B5088}" destId="{9E215E78-158C-4AF3-BCCE-4468DD6DB2B3}" srcOrd="0" destOrd="0" presId="urn:microsoft.com/office/officeart/2005/8/layout/list1"/>
    <dgm:cxn modelId="{4F208A36-1DAC-42AB-B5DE-CDBFCD8BE48C}" srcId="{080A21EF-5CF3-4566-A30D-30EB035C8A13}" destId="{B9613275-664D-4C0C-890A-7D1BA73B5088}" srcOrd="1" destOrd="0" parTransId="{ECF39C4E-6FFD-4C89-BAE8-953792531818}" sibTransId="{25860E16-C17F-4871-A5C7-601259C8B8D7}"/>
    <dgm:cxn modelId="{24F3C1BC-C19D-F54A-A5EC-853F1E737A2B}" type="presOf" srcId="{32F50762-C73A-44A6-856E-3407FCE5C786}" destId="{CAEAAF81-DAAE-4571-ADE7-80826D793C14}" srcOrd="0" destOrd="1" presId="urn:microsoft.com/office/officeart/2005/8/layout/list1"/>
    <dgm:cxn modelId="{76C27F90-503F-504E-AF25-DF21B608F5A7}" type="presOf" srcId="{B9613275-664D-4C0C-890A-7D1BA73B5088}" destId="{5D5A4E78-9933-4490-9F0B-6786CD9ED3D9}" srcOrd="1" destOrd="0" presId="urn:microsoft.com/office/officeart/2005/8/layout/list1"/>
    <dgm:cxn modelId="{3FA39B3E-BCE5-E542-ACC8-7E849D4F8BC8}" type="presOf" srcId="{080A21EF-5CF3-4566-A30D-30EB035C8A13}" destId="{7B7C8DD8-23E9-4D0A-B6EE-6A1938D93669}" srcOrd="0" destOrd="0" presId="urn:microsoft.com/office/officeart/2005/8/layout/list1"/>
    <dgm:cxn modelId="{48DBA9C5-9FBD-F54C-AE1E-71FBFFBFC2DC}" type="presOf" srcId="{A489F65E-036F-4AAF-ABDB-8B9AAB16AB90}" destId="{CAEAAF81-DAAE-4571-ADE7-80826D793C14}" srcOrd="0" destOrd="0" presId="urn:microsoft.com/office/officeart/2005/8/layout/list1"/>
    <dgm:cxn modelId="{1B01E83E-750F-4DAD-B981-7CFDEC204852}" srcId="{080A21EF-5CF3-4566-A30D-30EB035C8A13}" destId="{633C48C1-CA5F-475E-93E7-F37A7F0821B4}" srcOrd="0" destOrd="0" parTransId="{44F3E194-30A1-4D7D-AA98-EAAE19FB121E}" sibTransId="{6AB8EA2B-9D52-46E4-A15E-C52DA4E00100}"/>
    <dgm:cxn modelId="{E44EAC27-5043-4D2B-A7A9-963FA667243E}" srcId="{633C48C1-CA5F-475E-93E7-F37A7F0821B4}" destId="{32F50762-C73A-44A6-856E-3407FCE5C786}" srcOrd="1" destOrd="0" parTransId="{58E64C80-EC7B-4221-8384-8E2C8C3B3DDF}" sibTransId="{C9871B44-16F4-4946-A4A6-6D2F63723393}"/>
    <dgm:cxn modelId="{6E3B760A-69C2-4FE5-B491-6F9749D92678}" srcId="{633C48C1-CA5F-475E-93E7-F37A7F0821B4}" destId="{A489F65E-036F-4AAF-ABDB-8B9AAB16AB90}" srcOrd="0" destOrd="0" parTransId="{FE30A708-93EA-469C-8D33-7DC330075B5D}" sibTransId="{4B8ECE3D-412F-4638-95F3-7D6FC3403F21}"/>
    <dgm:cxn modelId="{A1AC95F6-C6B1-4609-9CF9-11A50BCEE1C9}" srcId="{633C48C1-CA5F-475E-93E7-F37A7F0821B4}" destId="{F86DE13C-4FBF-4CAF-9F7D-04029E5A7154}" srcOrd="2" destOrd="0" parTransId="{195AFDA4-1E71-4647-9639-ECB29932F87E}" sibTransId="{EC43636D-A08A-4681-A345-6DD20861B969}"/>
    <dgm:cxn modelId="{31D65021-9395-6A45-AA40-86785FE95CB4}" type="presOf" srcId="{633C48C1-CA5F-475E-93E7-F37A7F0821B4}" destId="{8313E2BE-0F05-4891-8648-A801BA90CFDD}" srcOrd="0" destOrd="0" presId="urn:microsoft.com/office/officeart/2005/8/layout/list1"/>
    <dgm:cxn modelId="{5CDB81F6-6C98-D242-AE84-B7B813F4DCFA}" type="presOf" srcId="{633C48C1-CA5F-475E-93E7-F37A7F0821B4}" destId="{045BF7EA-54F5-4BCA-8624-D5E15DB6E21D}" srcOrd="1" destOrd="0" presId="urn:microsoft.com/office/officeart/2005/8/layout/list1"/>
    <dgm:cxn modelId="{23269231-D3DE-C642-B783-107799E07B8A}" type="presParOf" srcId="{7B7C8DD8-23E9-4D0A-B6EE-6A1938D93669}" destId="{BBBC93B2-69D7-4B94-BE54-1A600DBEC1EC}" srcOrd="0" destOrd="0" presId="urn:microsoft.com/office/officeart/2005/8/layout/list1"/>
    <dgm:cxn modelId="{D8BF0900-7EA8-764C-9E49-FC8E453E99FD}" type="presParOf" srcId="{BBBC93B2-69D7-4B94-BE54-1A600DBEC1EC}" destId="{8313E2BE-0F05-4891-8648-A801BA90CFDD}" srcOrd="0" destOrd="0" presId="urn:microsoft.com/office/officeart/2005/8/layout/list1"/>
    <dgm:cxn modelId="{FD98FB12-2FE7-D94C-8C8D-329FD6337B8E}" type="presParOf" srcId="{BBBC93B2-69D7-4B94-BE54-1A600DBEC1EC}" destId="{045BF7EA-54F5-4BCA-8624-D5E15DB6E21D}" srcOrd="1" destOrd="0" presId="urn:microsoft.com/office/officeart/2005/8/layout/list1"/>
    <dgm:cxn modelId="{B1A9BEBE-08DF-6343-A0DB-181E9580576B}" type="presParOf" srcId="{7B7C8DD8-23E9-4D0A-B6EE-6A1938D93669}" destId="{A8B607D1-DB94-4F9C-A8DC-9E8C8776C89B}" srcOrd="1" destOrd="0" presId="urn:microsoft.com/office/officeart/2005/8/layout/list1"/>
    <dgm:cxn modelId="{37D5D7F3-61E8-AB4B-A4C4-1F08784DAF71}" type="presParOf" srcId="{7B7C8DD8-23E9-4D0A-B6EE-6A1938D93669}" destId="{CAEAAF81-DAAE-4571-ADE7-80826D793C14}" srcOrd="2" destOrd="0" presId="urn:microsoft.com/office/officeart/2005/8/layout/list1"/>
    <dgm:cxn modelId="{41AE77D9-D6E2-9345-A342-E66C471A9EA2}" type="presParOf" srcId="{7B7C8DD8-23E9-4D0A-B6EE-6A1938D93669}" destId="{DA1B1EEF-3280-4C9A-B9B2-9E4809E11B13}" srcOrd="3" destOrd="0" presId="urn:microsoft.com/office/officeart/2005/8/layout/list1"/>
    <dgm:cxn modelId="{9171FFBB-8F8D-5443-90F5-DE6CE428084F}" type="presParOf" srcId="{7B7C8DD8-23E9-4D0A-B6EE-6A1938D93669}" destId="{EE606B39-3AF1-4DEF-BBB2-9E9F9A43F229}" srcOrd="4" destOrd="0" presId="urn:microsoft.com/office/officeart/2005/8/layout/list1"/>
    <dgm:cxn modelId="{D7884060-EB4E-2F49-9A4E-E09094CE4E57}" type="presParOf" srcId="{EE606B39-3AF1-4DEF-BBB2-9E9F9A43F229}" destId="{9E215E78-158C-4AF3-BCCE-4468DD6DB2B3}" srcOrd="0" destOrd="0" presId="urn:microsoft.com/office/officeart/2005/8/layout/list1"/>
    <dgm:cxn modelId="{F3D82745-564B-EE42-80B3-756A8DB1C059}" type="presParOf" srcId="{EE606B39-3AF1-4DEF-BBB2-9E9F9A43F229}" destId="{5D5A4E78-9933-4490-9F0B-6786CD9ED3D9}" srcOrd="1" destOrd="0" presId="urn:microsoft.com/office/officeart/2005/8/layout/list1"/>
    <dgm:cxn modelId="{4C0CADAD-9BE8-F24B-B4ED-8C786672A819}" type="presParOf" srcId="{7B7C8DD8-23E9-4D0A-B6EE-6A1938D93669}" destId="{5F312C50-958B-4820-AF60-46FABCF8CD8A}" srcOrd="5" destOrd="0" presId="urn:microsoft.com/office/officeart/2005/8/layout/list1"/>
    <dgm:cxn modelId="{DA2FD358-E78E-EA46-81B6-CCF624A66A7B}" type="presParOf" srcId="{7B7C8DD8-23E9-4D0A-B6EE-6A1938D93669}" destId="{A59F4E2F-8381-4B9C-993B-B57DC763EAE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FEC874-81FE-44A2-BDE3-D38D66E3674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8720BB-9776-4C2D-B74F-8107CD80A567}">
      <dgm:prSet phldrT="[Text]" custT="1"/>
      <dgm:spPr>
        <a:solidFill>
          <a:schemeClr val="accent4"/>
        </a:solidFill>
      </dgm:spPr>
      <dgm:t>
        <a:bodyPr/>
        <a:lstStyle/>
        <a:p>
          <a:endParaRPr lang="en-GB" sz="1800" b="0" dirty="0"/>
        </a:p>
      </dgm:t>
    </dgm:pt>
    <dgm:pt modelId="{2BE9D4C0-7C64-4590-A5DB-F173CA1F1415}" type="parTrans" cxnId="{20727082-C11C-4093-BE81-B34890BA9D2B}">
      <dgm:prSet/>
      <dgm:spPr/>
      <dgm:t>
        <a:bodyPr/>
        <a:lstStyle/>
        <a:p>
          <a:endParaRPr lang="en-GB"/>
        </a:p>
      </dgm:t>
    </dgm:pt>
    <dgm:pt modelId="{8A054352-9E77-485B-8D21-328D9430EEE6}" type="sibTrans" cxnId="{20727082-C11C-4093-BE81-B34890BA9D2B}">
      <dgm:prSet/>
      <dgm:spPr/>
      <dgm:t>
        <a:bodyPr/>
        <a:lstStyle/>
        <a:p>
          <a:endParaRPr lang="en-GB"/>
        </a:p>
      </dgm:t>
    </dgm:pt>
    <dgm:pt modelId="{59455315-D46A-460C-8896-76D2C542802C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 smtClean="0"/>
            <a:t>Biological Engineering </a:t>
          </a:r>
          <a:endParaRPr lang="en-GB" dirty="0"/>
        </a:p>
      </dgm:t>
    </dgm:pt>
    <dgm:pt modelId="{9D65B83A-588D-4BDF-BAFA-2A4D1775BF5B}" type="parTrans" cxnId="{45821F7D-140C-4328-B601-B30FFB562BFA}">
      <dgm:prSet/>
      <dgm:spPr/>
      <dgm:t>
        <a:bodyPr/>
        <a:lstStyle/>
        <a:p>
          <a:endParaRPr lang="en-GB"/>
        </a:p>
      </dgm:t>
    </dgm:pt>
    <dgm:pt modelId="{87B65AF9-26AF-4EE4-B949-35DBBA813465}" type="sibTrans" cxnId="{45821F7D-140C-4328-B601-B30FFB562BFA}">
      <dgm:prSet/>
      <dgm:spPr/>
      <dgm:t>
        <a:bodyPr/>
        <a:lstStyle/>
        <a:p>
          <a:endParaRPr lang="en-GB"/>
        </a:p>
      </dgm:t>
    </dgm:pt>
    <dgm:pt modelId="{5EC28A88-FC86-479A-9B94-C90DEFA7840E}">
      <dgm:prSet phldrT="[Text]" custT="1"/>
      <dgm:spPr>
        <a:solidFill>
          <a:srgbClr val="92D050"/>
        </a:solidFill>
      </dgm:spPr>
      <dgm:t>
        <a:bodyPr/>
        <a:lstStyle/>
        <a:p>
          <a:pPr>
            <a:spcAft>
              <a:spcPts val="0"/>
            </a:spcAft>
          </a:pPr>
          <a:r>
            <a:rPr lang="en-GB" sz="2800" dirty="0" smtClean="0"/>
            <a:t>Biodiversity Conservation &amp; </a:t>
          </a:r>
        </a:p>
        <a:p>
          <a:pPr>
            <a:spcAft>
              <a:spcPts val="0"/>
            </a:spcAft>
          </a:pPr>
          <a:r>
            <a:rPr lang="en-GB" sz="2800" dirty="0" smtClean="0"/>
            <a:t>Management</a:t>
          </a:r>
        </a:p>
      </dgm:t>
    </dgm:pt>
    <dgm:pt modelId="{D17DE4A2-C8CD-4A05-AB14-E0FA2A9B8116}" type="parTrans" cxnId="{F96B1C44-1166-4C22-A648-EE7666E01474}">
      <dgm:prSet/>
      <dgm:spPr/>
      <dgm:t>
        <a:bodyPr/>
        <a:lstStyle/>
        <a:p>
          <a:endParaRPr lang="en-GB"/>
        </a:p>
      </dgm:t>
    </dgm:pt>
    <dgm:pt modelId="{659D1FFC-E6F1-46AC-BD75-3EA0B00F4D47}" type="sibTrans" cxnId="{F96B1C44-1166-4C22-A648-EE7666E01474}">
      <dgm:prSet/>
      <dgm:spPr/>
      <dgm:t>
        <a:bodyPr/>
        <a:lstStyle/>
        <a:p>
          <a:endParaRPr lang="en-GB"/>
        </a:p>
      </dgm:t>
    </dgm:pt>
    <dgm:pt modelId="{BB25CF73-360C-4852-A0B4-B25894DCC166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2800" dirty="0" smtClean="0"/>
            <a:t>Food Science &amp; Industrial Biotechnology</a:t>
          </a:r>
          <a:endParaRPr lang="en-GB" sz="2800" dirty="0"/>
        </a:p>
      </dgm:t>
    </dgm:pt>
    <dgm:pt modelId="{DF010CA7-0343-4A21-A30F-2714691B5FCF}" type="parTrans" cxnId="{80F0784F-3AE4-406A-A12E-40D9CF66E403}">
      <dgm:prSet/>
      <dgm:spPr/>
      <dgm:t>
        <a:bodyPr/>
        <a:lstStyle/>
        <a:p>
          <a:endParaRPr lang="en-GB"/>
        </a:p>
      </dgm:t>
    </dgm:pt>
    <dgm:pt modelId="{1A7CDD60-382F-4CE3-AF78-F76B52800454}" type="sibTrans" cxnId="{80F0784F-3AE4-406A-A12E-40D9CF66E403}">
      <dgm:prSet/>
      <dgm:spPr/>
      <dgm:t>
        <a:bodyPr/>
        <a:lstStyle/>
        <a:p>
          <a:endParaRPr lang="en-GB"/>
        </a:p>
      </dgm:t>
    </dgm:pt>
    <dgm:pt modelId="{FFCBCC39-892E-4038-99A2-8CD3794F4B63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2800" dirty="0" smtClean="0"/>
            <a:t>Sustainable Agriculture, Plant and Animal Biotech</a:t>
          </a:r>
          <a:r>
            <a:rPr lang="en-GB" sz="2400" dirty="0" smtClean="0"/>
            <a:t> </a:t>
          </a:r>
          <a:endParaRPr lang="en-GB" sz="2400" dirty="0"/>
        </a:p>
      </dgm:t>
    </dgm:pt>
    <dgm:pt modelId="{97C636B8-409B-402C-92E1-21BB7B4BF521}" type="parTrans" cxnId="{775A4E92-0B29-460A-8874-14B865355B95}">
      <dgm:prSet/>
      <dgm:spPr/>
      <dgm:t>
        <a:bodyPr/>
        <a:lstStyle/>
        <a:p>
          <a:endParaRPr lang="en-GB"/>
        </a:p>
      </dgm:t>
    </dgm:pt>
    <dgm:pt modelId="{16294075-C8ED-4665-B8E5-A154946A47A1}" type="sibTrans" cxnId="{775A4E92-0B29-460A-8874-14B865355B95}">
      <dgm:prSet/>
      <dgm:spPr/>
      <dgm:t>
        <a:bodyPr/>
        <a:lstStyle/>
        <a:p>
          <a:endParaRPr lang="en-GB"/>
        </a:p>
      </dgm:t>
    </dgm:pt>
    <dgm:pt modelId="{5F8E523C-E426-42F8-B3AB-F36D2C2A3BE5}">
      <dgm:prSet custT="1"/>
      <dgm:spPr>
        <a:solidFill>
          <a:srgbClr val="92D050"/>
        </a:solidFill>
      </dgm:spPr>
      <dgm:t>
        <a:bodyPr/>
        <a:lstStyle/>
        <a:p>
          <a:pPr>
            <a:spcAft>
              <a:spcPts val="0"/>
            </a:spcAft>
          </a:pPr>
          <a:r>
            <a:rPr lang="en-GB" sz="2800" dirty="0" smtClean="0"/>
            <a:t>Health and </a:t>
          </a:r>
        </a:p>
        <a:p>
          <a:pPr>
            <a:spcAft>
              <a:spcPts val="0"/>
            </a:spcAft>
          </a:pPr>
          <a:r>
            <a:rPr lang="en-GB" sz="2800" dirty="0" smtClean="0"/>
            <a:t>Medical Biosciences</a:t>
          </a:r>
          <a:endParaRPr lang="en-GB" sz="2800" dirty="0"/>
        </a:p>
      </dgm:t>
    </dgm:pt>
    <dgm:pt modelId="{3EA08AB9-AA51-4DF5-804B-2460A6BC7A8A}" type="parTrans" cxnId="{483410F7-03E8-42FD-9551-1480113298B0}">
      <dgm:prSet/>
      <dgm:spPr/>
      <dgm:t>
        <a:bodyPr/>
        <a:lstStyle/>
        <a:p>
          <a:endParaRPr lang="en-GB"/>
        </a:p>
      </dgm:t>
    </dgm:pt>
    <dgm:pt modelId="{4819CD50-7F8A-4AE1-9B91-063DC7CDE993}" type="sibTrans" cxnId="{483410F7-03E8-42FD-9551-1480113298B0}">
      <dgm:prSet/>
      <dgm:spPr/>
      <dgm:t>
        <a:bodyPr/>
        <a:lstStyle/>
        <a:p>
          <a:endParaRPr lang="en-GB"/>
        </a:p>
      </dgm:t>
    </dgm:pt>
    <dgm:pt modelId="{BF43BD3B-2312-4937-A583-BBDCDA2714B2}" type="pres">
      <dgm:prSet presAssocID="{E0FEC874-81FE-44A2-BDE3-D38D66E3674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C8BC872-D3C9-4BF8-8DB8-AA5D97ADF1FB}" type="pres">
      <dgm:prSet presAssocID="{CE8720BB-9776-4C2D-B74F-8107CD80A567}" presName="centerShape" presStyleLbl="node0" presStyleIdx="0" presStyleCnt="1" custScaleX="353921" custScaleY="300502" custLinFactNeighborX="587" custLinFactNeighborY="7419"/>
      <dgm:spPr/>
      <dgm:t>
        <a:bodyPr/>
        <a:lstStyle/>
        <a:p>
          <a:endParaRPr lang="en-GB"/>
        </a:p>
      </dgm:t>
    </dgm:pt>
    <dgm:pt modelId="{B528B6CC-4590-4412-9015-699E2B914D46}" type="pres">
      <dgm:prSet presAssocID="{9D65B83A-588D-4BDF-BAFA-2A4D1775BF5B}" presName="Name9" presStyleLbl="parChTrans1D2" presStyleIdx="0" presStyleCnt="5"/>
      <dgm:spPr/>
      <dgm:t>
        <a:bodyPr/>
        <a:lstStyle/>
        <a:p>
          <a:endParaRPr lang="en-GB"/>
        </a:p>
      </dgm:t>
    </dgm:pt>
    <dgm:pt modelId="{D52D6ECC-E673-4D03-A209-E678E1E42533}" type="pres">
      <dgm:prSet presAssocID="{9D65B83A-588D-4BDF-BAFA-2A4D1775BF5B}" presName="connTx" presStyleLbl="parChTrans1D2" presStyleIdx="0" presStyleCnt="5"/>
      <dgm:spPr/>
      <dgm:t>
        <a:bodyPr/>
        <a:lstStyle/>
        <a:p>
          <a:endParaRPr lang="en-GB"/>
        </a:p>
      </dgm:t>
    </dgm:pt>
    <dgm:pt modelId="{48FDA85A-109B-4B63-A5D7-3FD899BD8AA3}" type="pres">
      <dgm:prSet presAssocID="{59455315-D46A-460C-8896-76D2C542802C}" presName="node" presStyleLbl="node1" presStyleIdx="0" presStyleCnt="5" custScaleX="163109" custScaleY="88597" custRadScaleRad="83995" custRadScaleInc="517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C91FB6D-CB84-41E6-A87F-CBB88CA2E9F5}" type="pres">
      <dgm:prSet presAssocID="{3EA08AB9-AA51-4DF5-804B-2460A6BC7A8A}" presName="Name9" presStyleLbl="parChTrans1D2" presStyleIdx="1" presStyleCnt="5"/>
      <dgm:spPr/>
      <dgm:t>
        <a:bodyPr/>
        <a:lstStyle/>
        <a:p>
          <a:endParaRPr lang="en-GB"/>
        </a:p>
      </dgm:t>
    </dgm:pt>
    <dgm:pt modelId="{44988F98-F189-48D8-8F9B-9AEE55C7AC9C}" type="pres">
      <dgm:prSet presAssocID="{3EA08AB9-AA51-4DF5-804B-2460A6BC7A8A}" presName="connTx" presStyleLbl="parChTrans1D2" presStyleIdx="1" presStyleCnt="5"/>
      <dgm:spPr/>
      <dgm:t>
        <a:bodyPr/>
        <a:lstStyle/>
        <a:p>
          <a:endParaRPr lang="en-GB"/>
        </a:p>
      </dgm:t>
    </dgm:pt>
    <dgm:pt modelId="{7D22BC6C-B95F-47C4-9E0B-F4810DAA515C}" type="pres">
      <dgm:prSet presAssocID="{5F8E523C-E426-42F8-B3AB-F36D2C2A3BE5}" presName="node" presStyleLbl="node1" presStyleIdx="1" presStyleCnt="5" custScaleX="169409" custScaleY="94710" custRadScaleRad="98507" custRadScaleInc="878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8FFAAAD-369C-4CF8-BE87-00AC517117E4}" type="pres">
      <dgm:prSet presAssocID="{D17DE4A2-C8CD-4A05-AB14-E0FA2A9B8116}" presName="Name9" presStyleLbl="parChTrans1D2" presStyleIdx="2" presStyleCnt="5"/>
      <dgm:spPr/>
      <dgm:t>
        <a:bodyPr/>
        <a:lstStyle/>
        <a:p>
          <a:endParaRPr lang="en-GB"/>
        </a:p>
      </dgm:t>
    </dgm:pt>
    <dgm:pt modelId="{584EFB44-F88A-4282-8BDD-86A63A8B680F}" type="pres">
      <dgm:prSet presAssocID="{D17DE4A2-C8CD-4A05-AB14-E0FA2A9B8116}" presName="connTx" presStyleLbl="parChTrans1D2" presStyleIdx="2" presStyleCnt="5"/>
      <dgm:spPr/>
      <dgm:t>
        <a:bodyPr/>
        <a:lstStyle/>
        <a:p>
          <a:endParaRPr lang="en-GB"/>
        </a:p>
      </dgm:t>
    </dgm:pt>
    <dgm:pt modelId="{11FEDFDB-84DD-4CA8-B2A4-B9FFE829CECF}" type="pres">
      <dgm:prSet presAssocID="{5EC28A88-FC86-479A-9B94-C90DEFA7840E}" presName="node" presStyleLbl="node1" presStyleIdx="2" presStyleCnt="5" custScaleX="190318" custScaleY="108491" custRadScaleRad="98355" custRadScaleInc="-4362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136881-CCEC-4BE0-A49D-77928B84E582}" type="pres">
      <dgm:prSet presAssocID="{DF010CA7-0343-4A21-A30F-2714691B5FCF}" presName="Name9" presStyleLbl="parChTrans1D2" presStyleIdx="3" presStyleCnt="5"/>
      <dgm:spPr/>
      <dgm:t>
        <a:bodyPr/>
        <a:lstStyle/>
        <a:p>
          <a:endParaRPr lang="en-GB"/>
        </a:p>
      </dgm:t>
    </dgm:pt>
    <dgm:pt modelId="{1E58A1AA-B43B-4BEB-99D9-61320881BDF3}" type="pres">
      <dgm:prSet presAssocID="{DF010CA7-0343-4A21-A30F-2714691B5FCF}" presName="connTx" presStyleLbl="parChTrans1D2" presStyleIdx="3" presStyleCnt="5"/>
      <dgm:spPr/>
      <dgm:t>
        <a:bodyPr/>
        <a:lstStyle/>
        <a:p>
          <a:endParaRPr lang="en-GB"/>
        </a:p>
      </dgm:t>
    </dgm:pt>
    <dgm:pt modelId="{20FAB67D-9D36-42A0-AEC9-18E82E0BD003}" type="pres">
      <dgm:prSet presAssocID="{BB25CF73-360C-4852-A0B4-B25894DCC166}" presName="node" presStyleLbl="node1" presStyleIdx="3" presStyleCnt="5" custScaleX="175935" custScaleY="112394" custRadScaleRad="90704" custRadScaleInc="2913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F8A9E2-FE32-4A8A-B919-905800ABE424}" type="pres">
      <dgm:prSet presAssocID="{97C636B8-409B-402C-92E1-21BB7B4BF521}" presName="Name9" presStyleLbl="parChTrans1D2" presStyleIdx="4" presStyleCnt="5"/>
      <dgm:spPr/>
      <dgm:t>
        <a:bodyPr/>
        <a:lstStyle/>
        <a:p>
          <a:endParaRPr lang="en-GB"/>
        </a:p>
      </dgm:t>
    </dgm:pt>
    <dgm:pt modelId="{255D779F-5745-4C19-9874-106A2CAE13CE}" type="pres">
      <dgm:prSet presAssocID="{97C636B8-409B-402C-92E1-21BB7B4BF521}" presName="connTx" presStyleLbl="parChTrans1D2" presStyleIdx="4" presStyleCnt="5"/>
      <dgm:spPr/>
      <dgm:t>
        <a:bodyPr/>
        <a:lstStyle/>
        <a:p>
          <a:endParaRPr lang="en-GB"/>
        </a:p>
      </dgm:t>
    </dgm:pt>
    <dgm:pt modelId="{DC5FDFBD-4947-4AE8-93F2-AB856AE2C604}" type="pres">
      <dgm:prSet presAssocID="{FFCBCC39-892E-4038-99A2-8CD3794F4B63}" presName="node" presStyleLbl="node1" presStyleIdx="4" presStyleCnt="5" custScaleX="189778" custScaleY="110752" custRadScaleRad="102211" custRadScaleInc="-1011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75A4E92-0B29-460A-8874-14B865355B95}" srcId="{CE8720BB-9776-4C2D-B74F-8107CD80A567}" destId="{FFCBCC39-892E-4038-99A2-8CD3794F4B63}" srcOrd="4" destOrd="0" parTransId="{97C636B8-409B-402C-92E1-21BB7B4BF521}" sibTransId="{16294075-C8ED-4665-B8E5-A154946A47A1}"/>
    <dgm:cxn modelId="{EDD10B37-7777-E549-9D67-894F333E8796}" type="presOf" srcId="{CE8720BB-9776-4C2D-B74F-8107CD80A567}" destId="{AC8BC872-D3C9-4BF8-8DB8-AA5D97ADF1FB}" srcOrd="0" destOrd="0" presId="urn:microsoft.com/office/officeart/2005/8/layout/radial1"/>
    <dgm:cxn modelId="{300A75F2-C80E-0F4A-8BF2-2A04D2A13D49}" type="presOf" srcId="{97C636B8-409B-402C-92E1-21BB7B4BF521}" destId="{27F8A9E2-FE32-4A8A-B919-905800ABE424}" srcOrd="0" destOrd="0" presId="urn:microsoft.com/office/officeart/2005/8/layout/radial1"/>
    <dgm:cxn modelId="{883F5B52-6730-2649-9607-B66F7AE18E20}" type="presOf" srcId="{3EA08AB9-AA51-4DF5-804B-2460A6BC7A8A}" destId="{4C91FB6D-CB84-41E6-A87F-CBB88CA2E9F5}" srcOrd="0" destOrd="0" presId="urn:microsoft.com/office/officeart/2005/8/layout/radial1"/>
    <dgm:cxn modelId="{3734F98D-4471-7E4C-88AE-B036AB6E3768}" type="presOf" srcId="{DF010CA7-0343-4A21-A30F-2714691B5FCF}" destId="{A5136881-CCEC-4BE0-A49D-77928B84E582}" srcOrd="0" destOrd="0" presId="urn:microsoft.com/office/officeart/2005/8/layout/radial1"/>
    <dgm:cxn modelId="{7C9C6EB1-251A-2E45-9AFC-985FE6D62774}" type="presOf" srcId="{5F8E523C-E426-42F8-B3AB-F36D2C2A3BE5}" destId="{7D22BC6C-B95F-47C4-9E0B-F4810DAA515C}" srcOrd="0" destOrd="0" presId="urn:microsoft.com/office/officeart/2005/8/layout/radial1"/>
    <dgm:cxn modelId="{483410F7-03E8-42FD-9551-1480113298B0}" srcId="{CE8720BB-9776-4C2D-B74F-8107CD80A567}" destId="{5F8E523C-E426-42F8-B3AB-F36D2C2A3BE5}" srcOrd="1" destOrd="0" parTransId="{3EA08AB9-AA51-4DF5-804B-2460A6BC7A8A}" sibTransId="{4819CD50-7F8A-4AE1-9B91-063DC7CDE993}"/>
    <dgm:cxn modelId="{20727082-C11C-4093-BE81-B34890BA9D2B}" srcId="{E0FEC874-81FE-44A2-BDE3-D38D66E36744}" destId="{CE8720BB-9776-4C2D-B74F-8107CD80A567}" srcOrd="0" destOrd="0" parTransId="{2BE9D4C0-7C64-4590-A5DB-F173CA1F1415}" sibTransId="{8A054352-9E77-485B-8D21-328D9430EEE6}"/>
    <dgm:cxn modelId="{3F42002D-68A4-4C49-9753-6C3D9F46BFB4}" type="presOf" srcId="{D17DE4A2-C8CD-4A05-AB14-E0FA2A9B8116}" destId="{584EFB44-F88A-4282-8BDD-86A63A8B680F}" srcOrd="1" destOrd="0" presId="urn:microsoft.com/office/officeart/2005/8/layout/radial1"/>
    <dgm:cxn modelId="{2635819D-9E3E-5346-9E6B-34656495A445}" type="presOf" srcId="{BB25CF73-360C-4852-A0B4-B25894DCC166}" destId="{20FAB67D-9D36-42A0-AEC9-18E82E0BD003}" srcOrd="0" destOrd="0" presId="urn:microsoft.com/office/officeart/2005/8/layout/radial1"/>
    <dgm:cxn modelId="{1F64B613-D935-D347-B92E-B8E40817077B}" type="presOf" srcId="{DF010CA7-0343-4A21-A30F-2714691B5FCF}" destId="{1E58A1AA-B43B-4BEB-99D9-61320881BDF3}" srcOrd="1" destOrd="0" presId="urn:microsoft.com/office/officeart/2005/8/layout/radial1"/>
    <dgm:cxn modelId="{BF96C942-82C6-6841-8014-D4E692AEF5CF}" type="presOf" srcId="{9D65B83A-588D-4BDF-BAFA-2A4D1775BF5B}" destId="{B528B6CC-4590-4412-9015-699E2B914D46}" srcOrd="0" destOrd="0" presId="urn:microsoft.com/office/officeart/2005/8/layout/radial1"/>
    <dgm:cxn modelId="{CB8953EE-0BC5-2C40-8AF4-F3FD1EF54924}" type="presOf" srcId="{59455315-D46A-460C-8896-76D2C542802C}" destId="{48FDA85A-109B-4B63-A5D7-3FD899BD8AA3}" srcOrd="0" destOrd="0" presId="urn:microsoft.com/office/officeart/2005/8/layout/radial1"/>
    <dgm:cxn modelId="{66509530-45F3-AD42-840D-C07DB0313DC0}" type="presOf" srcId="{5EC28A88-FC86-479A-9B94-C90DEFA7840E}" destId="{11FEDFDB-84DD-4CA8-B2A4-B9FFE829CECF}" srcOrd="0" destOrd="0" presId="urn:microsoft.com/office/officeart/2005/8/layout/radial1"/>
    <dgm:cxn modelId="{489DCDAC-AD76-6E4F-9AA7-5EC040FDF97F}" type="presOf" srcId="{3EA08AB9-AA51-4DF5-804B-2460A6BC7A8A}" destId="{44988F98-F189-48D8-8F9B-9AEE55C7AC9C}" srcOrd="1" destOrd="0" presId="urn:microsoft.com/office/officeart/2005/8/layout/radial1"/>
    <dgm:cxn modelId="{053F8E91-7030-DE42-93F9-E1BC384D7FB8}" type="presOf" srcId="{D17DE4A2-C8CD-4A05-AB14-E0FA2A9B8116}" destId="{88FFAAAD-369C-4CF8-BE87-00AC517117E4}" srcOrd="0" destOrd="0" presId="urn:microsoft.com/office/officeart/2005/8/layout/radial1"/>
    <dgm:cxn modelId="{45821F7D-140C-4328-B601-B30FFB562BFA}" srcId="{CE8720BB-9776-4C2D-B74F-8107CD80A567}" destId="{59455315-D46A-460C-8896-76D2C542802C}" srcOrd="0" destOrd="0" parTransId="{9D65B83A-588D-4BDF-BAFA-2A4D1775BF5B}" sibTransId="{87B65AF9-26AF-4EE4-B949-35DBBA813465}"/>
    <dgm:cxn modelId="{80F0784F-3AE4-406A-A12E-40D9CF66E403}" srcId="{CE8720BB-9776-4C2D-B74F-8107CD80A567}" destId="{BB25CF73-360C-4852-A0B4-B25894DCC166}" srcOrd="3" destOrd="0" parTransId="{DF010CA7-0343-4A21-A30F-2714691B5FCF}" sibTransId="{1A7CDD60-382F-4CE3-AF78-F76B52800454}"/>
    <dgm:cxn modelId="{6484C8EA-5CDC-8E47-80FA-EB492FCD25AF}" type="presOf" srcId="{9D65B83A-588D-4BDF-BAFA-2A4D1775BF5B}" destId="{D52D6ECC-E673-4D03-A209-E678E1E42533}" srcOrd="1" destOrd="0" presId="urn:microsoft.com/office/officeart/2005/8/layout/radial1"/>
    <dgm:cxn modelId="{A73FBAF7-F5A7-9E47-A85B-DD7EFC505A77}" type="presOf" srcId="{E0FEC874-81FE-44A2-BDE3-D38D66E36744}" destId="{BF43BD3B-2312-4937-A583-BBDCDA2714B2}" srcOrd="0" destOrd="0" presId="urn:microsoft.com/office/officeart/2005/8/layout/radial1"/>
    <dgm:cxn modelId="{6850A5EC-30DC-3B45-A186-3AB63B51376B}" type="presOf" srcId="{FFCBCC39-892E-4038-99A2-8CD3794F4B63}" destId="{DC5FDFBD-4947-4AE8-93F2-AB856AE2C604}" srcOrd="0" destOrd="0" presId="urn:microsoft.com/office/officeart/2005/8/layout/radial1"/>
    <dgm:cxn modelId="{F96B1C44-1166-4C22-A648-EE7666E01474}" srcId="{CE8720BB-9776-4C2D-B74F-8107CD80A567}" destId="{5EC28A88-FC86-479A-9B94-C90DEFA7840E}" srcOrd="2" destOrd="0" parTransId="{D17DE4A2-C8CD-4A05-AB14-E0FA2A9B8116}" sibTransId="{659D1FFC-E6F1-46AC-BD75-3EA0B00F4D47}"/>
    <dgm:cxn modelId="{131206DB-B42F-7E4C-8313-9FCCAF56818F}" type="presOf" srcId="{97C636B8-409B-402C-92E1-21BB7B4BF521}" destId="{255D779F-5745-4C19-9874-106A2CAE13CE}" srcOrd="1" destOrd="0" presId="urn:microsoft.com/office/officeart/2005/8/layout/radial1"/>
    <dgm:cxn modelId="{2D78E1AC-1534-D34F-B540-C1CE4C50EDF8}" type="presParOf" srcId="{BF43BD3B-2312-4937-A583-BBDCDA2714B2}" destId="{AC8BC872-D3C9-4BF8-8DB8-AA5D97ADF1FB}" srcOrd="0" destOrd="0" presId="urn:microsoft.com/office/officeart/2005/8/layout/radial1"/>
    <dgm:cxn modelId="{860C1542-E6A8-5E45-8B08-E41B35980F2B}" type="presParOf" srcId="{BF43BD3B-2312-4937-A583-BBDCDA2714B2}" destId="{B528B6CC-4590-4412-9015-699E2B914D46}" srcOrd="1" destOrd="0" presId="urn:microsoft.com/office/officeart/2005/8/layout/radial1"/>
    <dgm:cxn modelId="{6EDD6C87-842A-E040-A62F-0DAFC2D533AF}" type="presParOf" srcId="{B528B6CC-4590-4412-9015-699E2B914D46}" destId="{D52D6ECC-E673-4D03-A209-E678E1E42533}" srcOrd="0" destOrd="0" presId="urn:microsoft.com/office/officeart/2005/8/layout/radial1"/>
    <dgm:cxn modelId="{6771FAD6-AD79-AC4B-88C7-635B6F5E6A9C}" type="presParOf" srcId="{BF43BD3B-2312-4937-A583-BBDCDA2714B2}" destId="{48FDA85A-109B-4B63-A5D7-3FD899BD8AA3}" srcOrd="2" destOrd="0" presId="urn:microsoft.com/office/officeart/2005/8/layout/radial1"/>
    <dgm:cxn modelId="{93D9058A-4992-044C-A09D-C16E3F4DD9AB}" type="presParOf" srcId="{BF43BD3B-2312-4937-A583-BBDCDA2714B2}" destId="{4C91FB6D-CB84-41E6-A87F-CBB88CA2E9F5}" srcOrd="3" destOrd="0" presId="urn:microsoft.com/office/officeart/2005/8/layout/radial1"/>
    <dgm:cxn modelId="{DF41195C-F63D-E148-8059-9AB4D354BC08}" type="presParOf" srcId="{4C91FB6D-CB84-41E6-A87F-CBB88CA2E9F5}" destId="{44988F98-F189-48D8-8F9B-9AEE55C7AC9C}" srcOrd="0" destOrd="0" presId="urn:microsoft.com/office/officeart/2005/8/layout/radial1"/>
    <dgm:cxn modelId="{9D1C0134-932C-7E4E-A8B1-F1E095C4FEA7}" type="presParOf" srcId="{BF43BD3B-2312-4937-A583-BBDCDA2714B2}" destId="{7D22BC6C-B95F-47C4-9E0B-F4810DAA515C}" srcOrd="4" destOrd="0" presId="urn:microsoft.com/office/officeart/2005/8/layout/radial1"/>
    <dgm:cxn modelId="{1AFF414C-BC1B-1B4A-8F78-735B713DE7AC}" type="presParOf" srcId="{BF43BD3B-2312-4937-A583-BBDCDA2714B2}" destId="{88FFAAAD-369C-4CF8-BE87-00AC517117E4}" srcOrd="5" destOrd="0" presId="urn:microsoft.com/office/officeart/2005/8/layout/radial1"/>
    <dgm:cxn modelId="{1381C9E0-C3B9-0944-AB09-0B292874C0DA}" type="presParOf" srcId="{88FFAAAD-369C-4CF8-BE87-00AC517117E4}" destId="{584EFB44-F88A-4282-8BDD-86A63A8B680F}" srcOrd="0" destOrd="0" presId="urn:microsoft.com/office/officeart/2005/8/layout/radial1"/>
    <dgm:cxn modelId="{65369F98-E952-1640-B5A7-79D1EE0675C4}" type="presParOf" srcId="{BF43BD3B-2312-4937-A583-BBDCDA2714B2}" destId="{11FEDFDB-84DD-4CA8-B2A4-B9FFE829CECF}" srcOrd="6" destOrd="0" presId="urn:microsoft.com/office/officeart/2005/8/layout/radial1"/>
    <dgm:cxn modelId="{F464D565-55EA-2642-BC85-1C3104ECDF34}" type="presParOf" srcId="{BF43BD3B-2312-4937-A583-BBDCDA2714B2}" destId="{A5136881-CCEC-4BE0-A49D-77928B84E582}" srcOrd="7" destOrd="0" presId="urn:microsoft.com/office/officeart/2005/8/layout/radial1"/>
    <dgm:cxn modelId="{16151511-E03D-9148-9ED9-A48648E4FD1A}" type="presParOf" srcId="{A5136881-CCEC-4BE0-A49D-77928B84E582}" destId="{1E58A1AA-B43B-4BEB-99D9-61320881BDF3}" srcOrd="0" destOrd="0" presId="urn:microsoft.com/office/officeart/2005/8/layout/radial1"/>
    <dgm:cxn modelId="{A2D17A53-9B0F-314F-A38D-0E27AF580127}" type="presParOf" srcId="{BF43BD3B-2312-4937-A583-BBDCDA2714B2}" destId="{20FAB67D-9D36-42A0-AEC9-18E82E0BD003}" srcOrd="8" destOrd="0" presId="urn:microsoft.com/office/officeart/2005/8/layout/radial1"/>
    <dgm:cxn modelId="{AFB5376A-DF6B-DB4E-99A5-437615FCCBB8}" type="presParOf" srcId="{BF43BD3B-2312-4937-A583-BBDCDA2714B2}" destId="{27F8A9E2-FE32-4A8A-B919-905800ABE424}" srcOrd="9" destOrd="0" presId="urn:microsoft.com/office/officeart/2005/8/layout/radial1"/>
    <dgm:cxn modelId="{CD7EA043-5824-914F-9A7E-83F0A467B877}" type="presParOf" srcId="{27F8A9E2-FE32-4A8A-B919-905800ABE424}" destId="{255D779F-5745-4C19-9874-106A2CAE13CE}" srcOrd="0" destOrd="0" presId="urn:microsoft.com/office/officeart/2005/8/layout/radial1"/>
    <dgm:cxn modelId="{3BF88B75-D4D9-DC4C-85A2-BE0A62AD3449}" type="presParOf" srcId="{BF43BD3B-2312-4937-A583-BBDCDA2714B2}" destId="{DC5FDFBD-4947-4AE8-93F2-AB856AE2C604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FEC874-81FE-44A2-BDE3-D38D66E3674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8720BB-9776-4C2D-B74F-8107CD80A567}">
      <dgm:prSet phldrT="[Text]" custT="1"/>
      <dgm:spPr>
        <a:solidFill>
          <a:schemeClr val="accent4"/>
        </a:solidFill>
      </dgm:spPr>
      <dgm:t>
        <a:bodyPr/>
        <a:lstStyle/>
        <a:p>
          <a:endParaRPr lang="en-GB" sz="1800" b="0" dirty="0"/>
        </a:p>
      </dgm:t>
    </dgm:pt>
    <dgm:pt modelId="{2BE9D4C0-7C64-4590-A5DB-F173CA1F1415}" type="parTrans" cxnId="{20727082-C11C-4093-BE81-B34890BA9D2B}">
      <dgm:prSet/>
      <dgm:spPr/>
      <dgm:t>
        <a:bodyPr/>
        <a:lstStyle/>
        <a:p>
          <a:endParaRPr lang="en-GB"/>
        </a:p>
      </dgm:t>
    </dgm:pt>
    <dgm:pt modelId="{8A054352-9E77-485B-8D21-328D9430EEE6}" type="sibTrans" cxnId="{20727082-C11C-4093-BE81-B34890BA9D2B}">
      <dgm:prSet/>
      <dgm:spPr/>
      <dgm:t>
        <a:bodyPr/>
        <a:lstStyle/>
        <a:p>
          <a:endParaRPr lang="en-GB"/>
        </a:p>
      </dgm:t>
    </dgm:pt>
    <dgm:pt modelId="{59455315-D46A-460C-8896-76D2C542802C}">
      <dgm:prSet phldrT="[Text]"/>
      <dgm:spPr>
        <a:solidFill>
          <a:srgbClr val="92D050"/>
        </a:solidFill>
      </dgm:spPr>
      <dgm:t>
        <a:bodyPr/>
        <a:lstStyle/>
        <a:p>
          <a:r>
            <a:rPr lang="en-GB" dirty="0" smtClean="0">
              <a:solidFill>
                <a:schemeClr val="tx1"/>
              </a:solidFill>
            </a:rPr>
            <a:t>Biological Engineering </a:t>
          </a:r>
          <a:endParaRPr lang="en-GB" dirty="0">
            <a:solidFill>
              <a:schemeClr val="tx1"/>
            </a:solidFill>
          </a:endParaRPr>
        </a:p>
      </dgm:t>
    </dgm:pt>
    <dgm:pt modelId="{9D65B83A-588D-4BDF-BAFA-2A4D1775BF5B}" type="parTrans" cxnId="{45821F7D-140C-4328-B601-B30FFB562BFA}">
      <dgm:prSet/>
      <dgm:spPr/>
      <dgm:t>
        <a:bodyPr/>
        <a:lstStyle/>
        <a:p>
          <a:endParaRPr lang="en-GB"/>
        </a:p>
      </dgm:t>
    </dgm:pt>
    <dgm:pt modelId="{87B65AF9-26AF-4EE4-B949-35DBBA813465}" type="sibTrans" cxnId="{45821F7D-140C-4328-B601-B30FFB562BFA}">
      <dgm:prSet/>
      <dgm:spPr/>
      <dgm:t>
        <a:bodyPr/>
        <a:lstStyle/>
        <a:p>
          <a:endParaRPr lang="en-GB"/>
        </a:p>
      </dgm:t>
    </dgm:pt>
    <dgm:pt modelId="{5EC28A88-FC86-479A-9B94-C90DEFA7840E}">
      <dgm:prSet phldrT="[Text]" custT="1"/>
      <dgm:spPr>
        <a:solidFill>
          <a:srgbClr val="92D050"/>
        </a:solidFill>
      </dgm:spPr>
      <dgm:t>
        <a:bodyPr/>
        <a:lstStyle/>
        <a:p>
          <a:pPr>
            <a:spcAft>
              <a:spcPts val="0"/>
            </a:spcAft>
          </a:pPr>
          <a:r>
            <a:rPr lang="en-GB" sz="2800" dirty="0" smtClean="0">
              <a:solidFill>
                <a:schemeClr val="tx1"/>
              </a:solidFill>
            </a:rPr>
            <a:t>Biodiversity Conservation &amp; </a:t>
          </a:r>
        </a:p>
        <a:p>
          <a:pPr>
            <a:spcAft>
              <a:spcPts val="0"/>
            </a:spcAft>
          </a:pPr>
          <a:r>
            <a:rPr lang="en-GB" sz="2800" dirty="0" smtClean="0">
              <a:solidFill>
                <a:schemeClr val="tx1"/>
              </a:solidFill>
            </a:rPr>
            <a:t>Management</a:t>
          </a:r>
        </a:p>
      </dgm:t>
    </dgm:pt>
    <dgm:pt modelId="{D17DE4A2-C8CD-4A05-AB14-E0FA2A9B8116}" type="parTrans" cxnId="{F96B1C44-1166-4C22-A648-EE7666E01474}">
      <dgm:prSet/>
      <dgm:spPr/>
      <dgm:t>
        <a:bodyPr/>
        <a:lstStyle/>
        <a:p>
          <a:endParaRPr lang="en-GB"/>
        </a:p>
      </dgm:t>
    </dgm:pt>
    <dgm:pt modelId="{659D1FFC-E6F1-46AC-BD75-3EA0B00F4D47}" type="sibTrans" cxnId="{F96B1C44-1166-4C22-A648-EE7666E01474}">
      <dgm:prSet/>
      <dgm:spPr/>
      <dgm:t>
        <a:bodyPr/>
        <a:lstStyle/>
        <a:p>
          <a:endParaRPr lang="en-GB"/>
        </a:p>
      </dgm:t>
    </dgm:pt>
    <dgm:pt modelId="{BB25CF73-360C-4852-A0B4-B25894DCC166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2800" dirty="0" smtClean="0">
              <a:solidFill>
                <a:schemeClr val="tx1"/>
              </a:solidFill>
            </a:rPr>
            <a:t>Food Science &amp; Industrial Biotechnology</a:t>
          </a:r>
          <a:endParaRPr lang="en-GB" sz="2800" dirty="0">
            <a:solidFill>
              <a:schemeClr val="tx1"/>
            </a:solidFill>
          </a:endParaRPr>
        </a:p>
      </dgm:t>
    </dgm:pt>
    <dgm:pt modelId="{DF010CA7-0343-4A21-A30F-2714691B5FCF}" type="parTrans" cxnId="{80F0784F-3AE4-406A-A12E-40D9CF66E403}">
      <dgm:prSet/>
      <dgm:spPr/>
      <dgm:t>
        <a:bodyPr/>
        <a:lstStyle/>
        <a:p>
          <a:endParaRPr lang="en-GB"/>
        </a:p>
      </dgm:t>
    </dgm:pt>
    <dgm:pt modelId="{1A7CDD60-382F-4CE3-AF78-F76B52800454}" type="sibTrans" cxnId="{80F0784F-3AE4-406A-A12E-40D9CF66E403}">
      <dgm:prSet/>
      <dgm:spPr/>
      <dgm:t>
        <a:bodyPr/>
        <a:lstStyle/>
        <a:p>
          <a:endParaRPr lang="en-GB"/>
        </a:p>
      </dgm:t>
    </dgm:pt>
    <dgm:pt modelId="{FFCBCC39-892E-4038-99A2-8CD3794F4B63}">
      <dgm:prSet phldrT="[Text]" custT="1"/>
      <dgm:spPr>
        <a:solidFill>
          <a:srgbClr val="92D050"/>
        </a:solidFill>
      </dgm:spPr>
      <dgm:t>
        <a:bodyPr/>
        <a:lstStyle/>
        <a:p>
          <a:r>
            <a:rPr lang="en-GB" sz="2800" dirty="0" smtClean="0">
              <a:solidFill>
                <a:schemeClr val="tx1"/>
              </a:solidFill>
            </a:rPr>
            <a:t>Sustainable Agriculture, Plant and Animal Biotech</a:t>
          </a:r>
          <a:r>
            <a:rPr lang="en-GB" sz="2400" dirty="0" smtClean="0">
              <a:solidFill>
                <a:schemeClr val="tx1"/>
              </a:solidFill>
            </a:rPr>
            <a:t> </a:t>
          </a:r>
          <a:endParaRPr lang="en-GB" sz="2400" dirty="0">
            <a:solidFill>
              <a:schemeClr val="tx1"/>
            </a:solidFill>
          </a:endParaRPr>
        </a:p>
      </dgm:t>
    </dgm:pt>
    <dgm:pt modelId="{97C636B8-409B-402C-92E1-21BB7B4BF521}" type="parTrans" cxnId="{775A4E92-0B29-460A-8874-14B865355B95}">
      <dgm:prSet/>
      <dgm:spPr/>
      <dgm:t>
        <a:bodyPr/>
        <a:lstStyle/>
        <a:p>
          <a:endParaRPr lang="en-GB"/>
        </a:p>
      </dgm:t>
    </dgm:pt>
    <dgm:pt modelId="{16294075-C8ED-4665-B8E5-A154946A47A1}" type="sibTrans" cxnId="{775A4E92-0B29-460A-8874-14B865355B95}">
      <dgm:prSet/>
      <dgm:spPr/>
      <dgm:t>
        <a:bodyPr/>
        <a:lstStyle/>
        <a:p>
          <a:endParaRPr lang="en-GB"/>
        </a:p>
      </dgm:t>
    </dgm:pt>
    <dgm:pt modelId="{5F8E523C-E426-42F8-B3AB-F36D2C2A3BE5}">
      <dgm:prSet custT="1"/>
      <dgm:spPr>
        <a:solidFill>
          <a:srgbClr val="92D050"/>
        </a:solidFill>
      </dgm:spPr>
      <dgm:t>
        <a:bodyPr/>
        <a:lstStyle/>
        <a:p>
          <a:pPr>
            <a:spcAft>
              <a:spcPts val="0"/>
            </a:spcAft>
          </a:pPr>
          <a:r>
            <a:rPr lang="en-GB" sz="2800" dirty="0" smtClean="0">
              <a:solidFill>
                <a:schemeClr val="tx1"/>
              </a:solidFill>
            </a:rPr>
            <a:t>Health and </a:t>
          </a:r>
        </a:p>
        <a:p>
          <a:pPr>
            <a:spcAft>
              <a:spcPts val="0"/>
            </a:spcAft>
          </a:pPr>
          <a:r>
            <a:rPr lang="en-GB" sz="2800" dirty="0" smtClean="0">
              <a:solidFill>
                <a:schemeClr val="tx1"/>
              </a:solidFill>
            </a:rPr>
            <a:t>Medical Biosciences</a:t>
          </a:r>
          <a:endParaRPr lang="en-GB" sz="2800" dirty="0">
            <a:solidFill>
              <a:schemeClr val="tx1"/>
            </a:solidFill>
          </a:endParaRPr>
        </a:p>
      </dgm:t>
    </dgm:pt>
    <dgm:pt modelId="{3EA08AB9-AA51-4DF5-804B-2460A6BC7A8A}" type="parTrans" cxnId="{483410F7-03E8-42FD-9551-1480113298B0}">
      <dgm:prSet/>
      <dgm:spPr/>
      <dgm:t>
        <a:bodyPr/>
        <a:lstStyle/>
        <a:p>
          <a:endParaRPr lang="en-GB"/>
        </a:p>
      </dgm:t>
    </dgm:pt>
    <dgm:pt modelId="{4819CD50-7F8A-4AE1-9B91-063DC7CDE993}" type="sibTrans" cxnId="{483410F7-03E8-42FD-9551-1480113298B0}">
      <dgm:prSet/>
      <dgm:spPr/>
      <dgm:t>
        <a:bodyPr/>
        <a:lstStyle/>
        <a:p>
          <a:endParaRPr lang="en-GB"/>
        </a:p>
      </dgm:t>
    </dgm:pt>
    <dgm:pt modelId="{BF43BD3B-2312-4937-A583-BBDCDA2714B2}" type="pres">
      <dgm:prSet presAssocID="{E0FEC874-81FE-44A2-BDE3-D38D66E3674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C8BC872-D3C9-4BF8-8DB8-AA5D97ADF1FB}" type="pres">
      <dgm:prSet presAssocID="{CE8720BB-9776-4C2D-B74F-8107CD80A567}" presName="centerShape" presStyleLbl="node0" presStyleIdx="0" presStyleCnt="1" custScaleX="353921" custScaleY="300502" custLinFactNeighborX="587" custLinFactNeighborY="7419"/>
      <dgm:spPr/>
      <dgm:t>
        <a:bodyPr/>
        <a:lstStyle/>
        <a:p>
          <a:endParaRPr lang="en-GB"/>
        </a:p>
      </dgm:t>
    </dgm:pt>
    <dgm:pt modelId="{B528B6CC-4590-4412-9015-699E2B914D46}" type="pres">
      <dgm:prSet presAssocID="{9D65B83A-588D-4BDF-BAFA-2A4D1775BF5B}" presName="Name9" presStyleLbl="parChTrans1D2" presStyleIdx="0" presStyleCnt="5"/>
      <dgm:spPr/>
      <dgm:t>
        <a:bodyPr/>
        <a:lstStyle/>
        <a:p>
          <a:endParaRPr lang="en-GB"/>
        </a:p>
      </dgm:t>
    </dgm:pt>
    <dgm:pt modelId="{D52D6ECC-E673-4D03-A209-E678E1E42533}" type="pres">
      <dgm:prSet presAssocID="{9D65B83A-588D-4BDF-BAFA-2A4D1775BF5B}" presName="connTx" presStyleLbl="parChTrans1D2" presStyleIdx="0" presStyleCnt="5"/>
      <dgm:spPr/>
      <dgm:t>
        <a:bodyPr/>
        <a:lstStyle/>
        <a:p>
          <a:endParaRPr lang="en-GB"/>
        </a:p>
      </dgm:t>
    </dgm:pt>
    <dgm:pt modelId="{48FDA85A-109B-4B63-A5D7-3FD899BD8AA3}" type="pres">
      <dgm:prSet presAssocID="{59455315-D46A-460C-8896-76D2C542802C}" presName="node" presStyleLbl="node1" presStyleIdx="0" presStyleCnt="5" custScaleX="163109" custScaleY="88597" custRadScaleRad="83995" custRadScaleInc="517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C91FB6D-CB84-41E6-A87F-CBB88CA2E9F5}" type="pres">
      <dgm:prSet presAssocID="{3EA08AB9-AA51-4DF5-804B-2460A6BC7A8A}" presName="Name9" presStyleLbl="parChTrans1D2" presStyleIdx="1" presStyleCnt="5"/>
      <dgm:spPr/>
      <dgm:t>
        <a:bodyPr/>
        <a:lstStyle/>
        <a:p>
          <a:endParaRPr lang="en-GB"/>
        </a:p>
      </dgm:t>
    </dgm:pt>
    <dgm:pt modelId="{44988F98-F189-48D8-8F9B-9AEE55C7AC9C}" type="pres">
      <dgm:prSet presAssocID="{3EA08AB9-AA51-4DF5-804B-2460A6BC7A8A}" presName="connTx" presStyleLbl="parChTrans1D2" presStyleIdx="1" presStyleCnt="5"/>
      <dgm:spPr/>
      <dgm:t>
        <a:bodyPr/>
        <a:lstStyle/>
        <a:p>
          <a:endParaRPr lang="en-GB"/>
        </a:p>
      </dgm:t>
    </dgm:pt>
    <dgm:pt modelId="{7D22BC6C-B95F-47C4-9E0B-F4810DAA515C}" type="pres">
      <dgm:prSet presAssocID="{5F8E523C-E426-42F8-B3AB-F36D2C2A3BE5}" presName="node" presStyleLbl="node1" presStyleIdx="1" presStyleCnt="5" custScaleX="169409" custScaleY="94710" custRadScaleRad="98507" custRadScaleInc="878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8FFAAAD-369C-4CF8-BE87-00AC517117E4}" type="pres">
      <dgm:prSet presAssocID="{D17DE4A2-C8CD-4A05-AB14-E0FA2A9B8116}" presName="Name9" presStyleLbl="parChTrans1D2" presStyleIdx="2" presStyleCnt="5"/>
      <dgm:spPr/>
      <dgm:t>
        <a:bodyPr/>
        <a:lstStyle/>
        <a:p>
          <a:endParaRPr lang="en-GB"/>
        </a:p>
      </dgm:t>
    </dgm:pt>
    <dgm:pt modelId="{584EFB44-F88A-4282-8BDD-86A63A8B680F}" type="pres">
      <dgm:prSet presAssocID="{D17DE4A2-C8CD-4A05-AB14-E0FA2A9B8116}" presName="connTx" presStyleLbl="parChTrans1D2" presStyleIdx="2" presStyleCnt="5"/>
      <dgm:spPr/>
      <dgm:t>
        <a:bodyPr/>
        <a:lstStyle/>
        <a:p>
          <a:endParaRPr lang="en-GB"/>
        </a:p>
      </dgm:t>
    </dgm:pt>
    <dgm:pt modelId="{11FEDFDB-84DD-4CA8-B2A4-B9FFE829CECF}" type="pres">
      <dgm:prSet presAssocID="{5EC28A88-FC86-479A-9B94-C90DEFA7840E}" presName="node" presStyleLbl="node1" presStyleIdx="2" presStyleCnt="5" custScaleX="190318" custScaleY="108491" custRadScaleRad="98355" custRadScaleInc="-4362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136881-CCEC-4BE0-A49D-77928B84E582}" type="pres">
      <dgm:prSet presAssocID="{DF010CA7-0343-4A21-A30F-2714691B5FCF}" presName="Name9" presStyleLbl="parChTrans1D2" presStyleIdx="3" presStyleCnt="5"/>
      <dgm:spPr/>
      <dgm:t>
        <a:bodyPr/>
        <a:lstStyle/>
        <a:p>
          <a:endParaRPr lang="en-GB"/>
        </a:p>
      </dgm:t>
    </dgm:pt>
    <dgm:pt modelId="{1E58A1AA-B43B-4BEB-99D9-61320881BDF3}" type="pres">
      <dgm:prSet presAssocID="{DF010CA7-0343-4A21-A30F-2714691B5FCF}" presName="connTx" presStyleLbl="parChTrans1D2" presStyleIdx="3" presStyleCnt="5"/>
      <dgm:spPr/>
      <dgm:t>
        <a:bodyPr/>
        <a:lstStyle/>
        <a:p>
          <a:endParaRPr lang="en-GB"/>
        </a:p>
      </dgm:t>
    </dgm:pt>
    <dgm:pt modelId="{20FAB67D-9D36-42A0-AEC9-18E82E0BD003}" type="pres">
      <dgm:prSet presAssocID="{BB25CF73-360C-4852-A0B4-B25894DCC166}" presName="node" presStyleLbl="node1" presStyleIdx="3" presStyleCnt="5" custScaleX="175935" custScaleY="112394" custRadScaleRad="90704" custRadScaleInc="2913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F8A9E2-FE32-4A8A-B919-905800ABE424}" type="pres">
      <dgm:prSet presAssocID="{97C636B8-409B-402C-92E1-21BB7B4BF521}" presName="Name9" presStyleLbl="parChTrans1D2" presStyleIdx="4" presStyleCnt="5"/>
      <dgm:spPr/>
      <dgm:t>
        <a:bodyPr/>
        <a:lstStyle/>
        <a:p>
          <a:endParaRPr lang="en-GB"/>
        </a:p>
      </dgm:t>
    </dgm:pt>
    <dgm:pt modelId="{255D779F-5745-4C19-9874-106A2CAE13CE}" type="pres">
      <dgm:prSet presAssocID="{97C636B8-409B-402C-92E1-21BB7B4BF521}" presName="connTx" presStyleLbl="parChTrans1D2" presStyleIdx="4" presStyleCnt="5"/>
      <dgm:spPr/>
      <dgm:t>
        <a:bodyPr/>
        <a:lstStyle/>
        <a:p>
          <a:endParaRPr lang="en-GB"/>
        </a:p>
      </dgm:t>
    </dgm:pt>
    <dgm:pt modelId="{DC5FDFBD-4947-4AE8-93F2-AB856AE2C604}" type="pres">
      <dgm:prSet presAssocID="{FFCBCC39-892E-4038-99A2-8CD3794F4B63}" presName="node" presStyleLbl="node1" presStyleIdx="4" presStyleCnt="5" custScaleX="189778" custScaleY="110752" custRadScaleRad="102211" custRadScaleInc="-1011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75A4E92-0B29-460A-8874-14B865355B95}" srcId="{CE8720BB-9776-4C2D-B74F-8107CD80A567}" destId="{FFCBCC39-892E-4038-99A2-8CD3794F4B63}" srcOrd="4" destOrd="0" parTransId="{97C636B8-409B-402C-92E1-21BB7B4BF521}" sibTransId="{16294075-C8ED-4665-B8E5-A154946A47A1}"/>
    <dgm:cxn modelId="{18E87AC9-2C7E-C84A-B5E2-FF962B22A921}" type="presOf" srcId="{BB25CF73-360C-4852-A0B4-B25894DCC166}" destId="{20FAB67D-9D36-42A0-AEC9-18E82E0BD003}" srcOrd="0" destOrd="0" presId="urn:microsoft.com/office/officeart/2005/8/layout/radial1"/>
    <dgm:cxn modelId="{64D507E2-9B0D-AC4C-96D6-288ABE5AC70D}" type="presOf" srcId="{CE8720BB-9776-4C2D-B74F-8107CD80A567}" destId="{AC8BC872-D3C9-4BF8-8DB8-AA5D97ADF1FB}" srcOrd="0" destOrd="0" presId="urn:microsoft.com/office/officeart/2005/8/layout/radial1"/>
    <dgm:cxn modelId="{419F3C0B-5A7B-8046-AE20-AC1A8107A2FC}" type="presOf" srcId="{97C636B8-409B-402C-92E1-21BB7B4BF521}" destId="{27F8A9E2-FE32-4A8A-B919-905800ABE424}" srcOrd="0" destOrd="0" presId="urn:microsoft.com/office/officeart/2005/8/layout/radial1"/>
    <dgm:cxn modelId="{C0005E37-54E4-8842-8F35-352E64305E43}" type="presOf" srcId="{9D65B83A-588D-4BDF-BAFA-2A4D1775BF5B}" destId="{B528B6CC-4590-4412-9015-699E2B914D46}" srcOrd="0" destOrd="0" presId="urn:microsoft.com/office/officeart/2005/8/layout/radial1"/>
    <dgm:cxn modelId="{4CBD335C-5A86-B143-89E0-8CCA6D0FB1E7}" type="presOf" srcId="{FFCBCC39-892E-4038-99A2-8CD3794F4B63}" destId="{DC5FDFBD-4947-4AE8-93F2-AB856AE2C604}" srcOrd="0" destOrd="0" presId="urn:microsoft.com/office/officeart/2005/8/layout/radial1"/>
    <dgm:cxn modelId="{BB369602-0784-F747-A51F-A7EAEB2B56AF}" type="presOf" srcId="{5EC28A88-FC86-479A-9B94-C90DEFA7840E}" destId="{11FEDFDB-84DD-4CA8-B2A4-B9FFE829CECF}" srcOrd="0" destOrd="0" presId="urn:microsoft.com/office/officeart/2005/8/layout/radial1"/>
    <dgm:cxn modelId="{529F82FA-85DE-7D49-A3CE-138740BC4DBB}" type="presOf" srcId="{3EA08AB9-AA51-4DF5-804B-2460A6BC7A8A}" destId="{44988F98-F189-48D8-8F9B-9AEE55C7AC9C}" srcOrd="1" destOrd="0" presId="urn:microsoft.com/office/officeart/2005/8/layout/radial1"/>
    <dgm:cxn modelId="{0FD3C319-8099-EF47-878E-EB954BF4DD27}" type="presOf" srcId="{D17DE4A2-C8CD-4A05-AB14-E0FA2A9B8116}" destId="{88FFAAAD-369C-4CF8-BE87-00AC517117E4}" srcOrd="0" destOrd="0" presId="urn:microsoft.com/office/officeart/2005/8/layout/radial1"/>
    <dgm:cxn modelId="{C2AF840E-19D7-004D-9C5C-1E5E4CECE08D}" type="presOf" srcId="{9D65B83A-588D-4BDF-BAFA-2A4D1775BF5B}" destId="{D52D6ECC-E673-4D03-A209-E678E1E42533}" srcOrd="1" destOrd="0" presId="urn:microsoft.com/office/officeart/2005/8/layout/radial1"/>
    <dgm:cxn modelId="{09212DAF-B61A-634D-8B98-2F20E298D51F}" type="presOf" srcId="{E0FEC874-81FE-44A2-BDE3-D38D66E36744}" destId="{BF43BD3B-2312-4937-A583-BBDCDA2714B2}" srcOrd="0" destOrd="0" presId="urn:microsoft.com/office/officeart/2005/8/layout/radial1"/>
    <dgm:cxn modelId="{3751308F-6DCE-F142-8EB7-890AFC4BE3B0}" type="presOf" srcId="{DF010CA7-0343-4A21-A30F-2714691B5FCF}" destId="{1E58A1AA-B43B-4BEB-99D9-61320881BDF3}" srcOrd="1" destOrd="0" presId="urn:microsoft.com/office/officeart/2005/8/layout/radial1"/>
    <dgm:cxn modelId="{483410F7-03E8-42FD-9551-1480113298B0}" srcId="{CE8720BB-9776-4C2D-B74F-8107CD80A567}" destId="{5F8E523C-E426-42F8-B3AB-F36D2C2A3BE5}" srcOrd="1" destOrd="0" parTransId="{3EA08AB9-AA51-4DF5-804B-2460A6BC7A8A}" sibTransId="{4819CD50-7F8A-4AE1-9B91-063DC7CDE993}"/>
    <dgm:cxn modelId="{20727082-C11C-4093-BE81-B34890BA9D2B}" srcId="{E0FEC874-81FE-44A2-BDE3-D38D66E36744}" destId="{CE8720BB-9776-4C2D-B74F-8107CD80A567}" srcOrd="0" destOrd="0" parTransId="{2BE9D4C0-7C64-4590-A5DB-F173CA1F1415}" sibTransId="{8A054352-9E77-485B-8D21-328D9430EEE6}"/>
    <dgm:cxn modelId="{27E41ACB-C92A-1646-ABAC-8CF20A34A95B}" type="presOf" srcId="{5F8E523C-E426-42F8-B3AB-F36D2C2A3BE5}" destId="{7D22BC6C-B95F-47C4-9E0B-F4810DAA515C}" srcOrd="0" destOrd="0" presId="urn:microsoft.com/office/officeart/2005/8/layout/radial1"/>
    <dgm:cxn modelId="{6F008EA1-74F0-8145-9F19-C8E8D5C66BC9}" type="presOf" srcId="{3EA08AB9-AA51-4DF5-804B-2460A6BC7A8A}" destId="{4C91FB6D-CB84-41E6-A87F-CBB88CA2E9F5}" srcOrd="0" destOrd="0" presId="urn:microsoft.com/office/officeart/2005/8/layout/radial1"/>
    <dgm:cxn modelId="{0626F771-8695-7849-BA7C-2D80DDAEF5DF}" type="presOf" srcId="{D17DE4A2-C8CD-4A05-AB14-E0FA2A9B8116}" destId="{584EFB44-F88A-4282-8BDD-86A63A8B680F}" srcOrd="1" destOrd="0" presId="urn:microsoft.com/office/officeart/2005/8/layout/radial1"/>
    <dgm:cxn modelId="{2308AA8C-0684-5843-B658-1D7DC79DCF70}" type="presOf" srcId="{59455315-D46A-460C-8896-76D2C542802C}" destId="{48FDA85A-109B-4B63-A5D7-3FD899BD8AA3}" srcOrd="0" destOrd="0" presId="urn:microsoft.com/office/officeart/2005/8/layout/radial1"/>
    <dgm:cxn modelId="{D51A2DD5-3833-2E4F-9A95-5581C5D47563}" type="presOf" srcId="{DF010CA7-0343-4A21-A30F-2714691B5FCF}" destId="{A5136881-CCEC-4BE0-A49D-77928B84E582}" srcOrd="0" destOrd="0" presId="urn:microsoft.com/office/officeart/2005/8/layout/radial1"/>
    <dgm:cxn modelId="{45821F7D-140C-4328-B601-B30FFB562BFA}" srcId="{CE8720BB-9776-4C2D-B74F-8107CD80A567}" destId="{59455315-D46A-460C-8896-76D2C542802C}" srcOrd="0" destOrd="0" parTransId="{9D65B83A-588D-4BDF-BAFA-2A4D1775BF5B}" sibTransId="{87B65AF9-26AF-4EE4-B949-35DBBA813465}"/>
    <dgm:cxn modelId="{80F0784F-3AE4-406A-A12E-40D9CF66E403}" srcId="{CE8720BB-9776-4C2D-B74F-8107CD80A567}" destId="{BB25CF73-360C-4852-A0B4-B25894DCC166}" srcOrd="3" destOrd="0" parTransId="{DF010CA7-0343-4A21-A30F-2714691B5FCF}" sibTransId="{1A7CDD60-382F-4CE3-AF78-F76B52800454}"/>
    <dgm:cxn modelId="{F96B1C44-1166-4C22-A648-EE7666E01474}" srcId="{CE8720BB-9776-4C2D-B74F-8107CD80A567}" destId="{5EC28A88-FC86-479A-9B94-C90DEFA7840E}" srcOrd="2" destOrd="0" parTransId="{D17DE4A2-C8CD-4A05-AB14-E0FA2A9B8116}" sibTransId="{659D1FFC-E6F1-46AC-BD75-3EA0B00F4D47}"/>
    <dgm:cxn modelId="{A1878E2A-F635-7840-92D4-498B97C14727}" type="presOf" srcId="{97C636B8-409B-402C-92E1-21BB7B4BF521}" destId="{255D779F-5745-4C19-9874-106A2CAE13CE}" srcOrd="1" destOrd="0" presId="urn:microsoft.com/office/officeart/2005/8/layout/radial1"/>
    <dgm:cxn modelId="{C90EE9F9-061F-1540-8E6D-2DAC922E2F9F}" type="presParOf" srcId="{BF43BD3B-2312-4937-A583-BBDCDA2714B2}" destId="{AC8BC872-D3C9-4BF8-8DB8-AA5D97ADF1FB}" srcOrd="0" destOrd="0" presId="urn:microsoft.com/office/officeart/2005/8/layout/radial1"/>
    <dgm:cxn modelId="{CE417499-1736-0843-AB2D-50FA0D41C3E8}" type="presParOf" srcId="{BF43BD3B-2312-4937-A583-BBDCDA2714B2}" destId="{B528B6CC-4590-4412-9015-699E2B914D46}" srcOrd="1" destOrd="0" presId="urn:microsoft.com/office/officeart/2005/8/layout/radial1"/>
    <dgm:cxn modelId="{430D5CEB-CC5A-5F4D-862A-E4AF25AAEAE7}" type="presParOf" srcId="{B528B6CC-4590-4412-9015-699E2B914D46}" destId="{D52D6ECC-E673-4D03-A209-E678E1E42533}" srcOrd="0" destOrd="0" presId="urn:microsoft.com/office/officeart/2005/8/layout/radial1"/>
    <dgm:cxn modelId="{9D02383D-25C5-B34B-96AE-612811599249}" type="presParOf" srcId="{BF43BD3B-2312-4937-A583-BBDCDA2714B2}" destId="{48FDA85A-109B-4B63-A5D7-3FD899BD8AA3}" srcOrd="2" destOrd="0" presId="urn:microsoft.com/office/officeart/2005/8/layout/radial1"/>
    <dgm:cxn modelId="{C2D32119-BA18-9E41-B6B6-A363F0765AB7}" type="presParOf" srcId="{BF43BD3B-2312-4937-A583-BBDCDA2714B2}" destId="{4C91FB6D-CB84-41E6-A87F-CBB88CA2E9F5}" srcOrd="3" destOrd="0" presId="urn:microsoft.com/office/officeart/2005/8/layout/radial1"/>
    <dgm:cxn modelId="{DF7A0829-EC4C-104B-8309-DA459A402609}" type="presParOf" srcId="{4C91FB6D-CB84-41E6-A87F-CBB88CA2E9F5}" destId="{44988F98-F189-48D8-8F9B-9AEE55C7AC9C}" srcOrd="0" destOrd="0" presId="urn:microsoft.com/office/officeart/2005/8/layout/radial1"/>
    <dgm:cxn modelId="{15E5438B-0B8D-654A-9618-7E9580A47F36}" type="presParOf" srcId="{BF43BD3B-2312-4937-A583-BBDCDA2714B2}" destId="{7D22BC6C-B95F-47C4-9E0B-F4810DAA515C}" srcOrd="4" destOrd="0" presId="urn:microsoft.com/office/officeart/2005/8/layout/radial1"/>
    <dgm:cxn modelId="{3D93768F-1783-A14B-A3FE-467175596F59}" type="presParOf" srcId="{BF43BD3B-2312-4937-A583-BBDCDA2714B2}" destId="{88FFAAAD-369C-4CF8-BE87-00AC517117E4}" srcOrd="5" destOrd="0" presId="urn:microsoft.com/office/officeart/2005/8/layout/radial1"/>
    <dgm:cxn modelId="{4CF19BEA-DEE2-D54F-8ADA-DEBC64D8A3E9}" type="presParOf" srcId="{88FFAAAD-369C-4CF8-BE87-00AC517117E4}" destId="{584EFB44-F88A-4282-8BDD-86A63A8B680F}" srcOrd="0" destOrd="0" presId="urn:microsoft.com/office/officeart/2005/8/layout/radial1"/>
    <dgm:cxn modelId="{88234DA7-FCFE-2C48-8F41-0C3AE4D5317C}" type="presParOf" srcId="{BF43BD3B-2312-4937-A583-BBDCDA2714B2}" destId="{11FEDFDB-84DD-4CA8-B2A4-B9FFE829CECF}" srcOrd="6" destOrd="0" presId="urn:microsoft.com/office/officeart/2005/8/layout/radial1"/>
    <dgm:cxn modelId="{5289E842-F8F4-AF43-A39D-43D2B40D1505}" type="presParOf" srcId="{BF43BD3B-2312-4937-A583-BBDCDA2714B2}" destId="{A5136881-CCEC-4BE0-A49D-77928B84E582}" srcOrd="7" destOrd="0" presId="urn:microsoft.com/office/officeart/2005/8/layout/radial1"/>
    <dgm:cxn modelId="{E20CB347-89F3-544D-B926-75E083EA7A92}" type="presParOf" srcId="{A5136881-CCEC-4BE0-A49D-77928B84E582}" destId="{1E58A1AA-B43B-4BEB-99D9-61320881BDF3}" srcOrd="0" destOrd="0" presId="urn:microsoft.com/office/officeart/2005/8/layout/radial1"/>
    <dgm:cxn modelId="{B970F159-4E35-ED46-82BD-13951D38AAEA}" type="presParOf" srcId="{BF43BD3B-2312-4937-A583-BBDCDA2714B2}" destId="{20FAB67D-9D36-42A0-AEC9-18E82E0BD003}" srcOrd="8" destOrd="0" presId="urn:microsoft.com/office/officeart/2005/8/layout/radial1"/>
    <dgm:cxn modelId="{4F5245F9-34BA-2648-8047-B1175138419B}" type="presParOf" srcId="{BF43BD3B-2312-4937-A583-BBDCDA2714B2}" destId="{27F8A9E2-FE32-4A8A-B919-905800ABE424}" srcOrd="9" destOrd="0" presId="urn:microsoft.com/office/officeart/2005/8/layout/radial1"/>
    <dgm:cxn modelId="{61666018-A252-3B43-B89C-E16BC4BB0D41}" type="presParOf" srcId="{27F8A9E2-FE32-4A8A-B919-905800ABE424}" destId="{255D779F-5745-4C19-9874-106A2CAE13CE}" srcOrd="0" destOrd="0" presId="urn:microsoft.com/office/officeart/2005/8/layout/radial1"/>
    <dgm:cxn modelId="{F40EA7A2-ACF0-E044-A4E8-980AFC889B64}" type="presParOf" srcId="{BF43BD3B-2312-4937-A583-BBDCDA2714B2}" destId="{DC5FDFBD-4947-4AE8-93F2-AB856AE2C604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FEC874-81FE-44A2-BDE3-D38D66E3674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8720BB-9776-4C2D-B74F-8107CD80A567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GB" sz="1800" b="0" dirty="0"/>
        </a:p>
      </dgm:t>
    </dgm:pt>
    <dgm:pt modelId="{2BE9D4C0-7C64-4590-A5DB-F173CA1F1415}" type="parTrans" cxnId="{20727082-C11C-4093-BE81-B34890BA9D2B}">
      <dgm:prSet/>
      <dgm:spPr/>
      <dgm:t>
        <a:bodyPr/>
        <a:lstStyle/>
        <a:p>
          <a:endParaRPr lang="en-GB"/>
        </a:p>
      </dgm:t>
    </dgm:pt>
    <dgm:pt modelId="{8A054352-9E77-485B-8D21-328D9430EEE6}" type="sibTrans" cxnId="{20727082-C11C-4093-BE81-B34890BA9D2B}">
      <dgm:prSet/>
      <dgm:spPr/>
      <dgm:t>
        <a:bodyPr/>
        <a:lstStyle/>
        <a:p>
          <a:endParaRPr lang="en-GB"/>
        </a:p>
      </dgm:t>
    </dgm:pt>
    <dgm:pt modelId="{59455315-D46A-460C-8896-76D2C542802C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GB" sz="1600" dirty="0" smtClean="0">
              <a:solidFill>
                <a:schemeClr val="tx1"/>
              </a:solidFill>
            </a:rPr>
            <a:t>Mathematics &amp; Computational Science</a:t>
          </a:r>
          <a:endParaRPr lang="en-GB" sz="1600" dirty="0">
            <a:solidFill>
              <a:schemeClr val="tx1"/>
            </a:solidFill>
          </a:endParaRPr>
        </a:p>
      </dgm:t>
    </dgm:pt>
    <dgm:pt modelId="{9D65B83A-588D-4BDF-BAFA-2A4D1775BF5B}" type="parTrans" cxnId="{45821F7D-140C-4328-B601-B30FFB562BFA}">
      <dgm:prSet/>
      <dgm:spPr/>
      <dgm:t>
        <a:bodyPr/>
        <a:lstStyle/>
        <a:p>
          <a:endParaRPr lang="en-GB"/>
        </a:p>
      </dgm:t>
    </dgm:pt>
    <dgm:pt modelId="{87B65AF9-26AF-4EE4-B949-35DBBA813465}" type="sibTrans" cxnId="{45821F7D-140C-4328-B601-B30FFB562BFA}">
      <dgm:prSet/>
      <dgm:spPr/>
      <dgm:t>
        <a:bodyPr/>
        <a:lstStyle/>
        <a:p>
          <a:endParaRPr lang="en-GB"/>
        </a:p>
      </dgm:t>
    </dgm:pt>
    <dgm:pt modelId="{5EC28A88-FC86-479A-9B94-C90DEFA7840E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GB" sz="1600" dirty="0" smtClean="0">
              <a:solidFill>
                <a:schemeClr val="tx1"/>
              </a:solidFill>
            </a:rPr>
            <a:t>Applied Mathematics &amp; Computational Engineering</a:t>
          </a:r>
        </a:p>
        <a:p>
          <a:endParaRPr lang="en-GB" sz="1200" dirty="0"/>
        </a:p>
      </dgm:t>
    </dgm:pt>
    <dgm:pt modelId="{D17DE4A2-C8CD-4A05-AB14-E0FA2A9B8116}" type="parTrans" cxnId="{F96B1C44-1166-4C22-A648-EE7666E01474}">
      <dgm:prSet/>
      <dgm:spPr/>
      <dgm:t>
        <a:bodyPr/>
        <a:lstStyle/>
        <a:p>
          <a:endParaRPr lang="en-GB"/>
        </a:p>
      </dgm:t>
    </dgm:pt>
    <dgm:pt modelId="{659D1FFC-E6F1-46AC-BD75-3EA0B00F4D47}" type="sibTrans" cxnId="{F96B1C44-1166-4C22-A648-EE7666E01474}">
      <dgm:prSet/>
      <dgm:spPr/>
      <dgm:t>
        <a:bodyPr/>
        <a:lstStyle/>
        <a:p>
          <a:endParaRPr lang="en-GB"/>
        </a:p>
      </dgm:t>
    </dgm:pt>
    <dgm:pt modelId="{BF43BD3B-2312-4937-A583-BBDCDA2714B2}" type="pres">
      <dgm:prSet presAssocID="{E0FEC874-81FE-44A2-BDE3-D38D66E3674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C8BC872-D3C9-4BF8-8DB8-AA5D97ADF1FB}" type="pres">
      <dgm:prSet presAssocID="{CE8720BB-9776-4C2D-B74F-8107CD80A567}" presName="centerShape" presStyleLbl="node0" presStyleIdx="0" presStyleCnt="1" custScaleX="353921" custScaleY="300502" custLinFactNeighborX="10658" custLinFactNeighborY="-9038"/>
      <dgm:spPr/>
      <dgm:t>
        <a:bodyPr/>
        <a:lstStyle/>
        <a:p>
          <a:endParaRPr lang="en-GB"/>
        </a:p>
      </dgm:t>
    </dgm:pt>
    <dgm:pt modelId="{B528B6CC-4590-4412-9015-699E2B914D46}" type="pres">
      <dgm:prSet presAssocID="{9D65B83A-588D-4BDF-BAFA-2A4D1775BF5B}" presName="Name9" presStyleLbl="parChTrans1D2" presStyleIdx="0" presStyleCnt="2"/>
      <dgm:spPr/>
      <dgm:t>
        <a:bodyPr/>
        <a:lstStyle/>
        <a:p>
          <a:endParaRPr lang="en-GB"/>
        </a:p>
      </dgm:t>
    </dgm:pt>
    <dgm:pt modelId="{D52D6ECC-E673-4D03-A209-E678E1E42533}" type="pres">
      <dgm:prSet presAssocID="{9D65B83A-588D-4BDF-BAFA-2A4D1775BF5B}" presName="connTx" presStyleLbl="parChTrans1D2" presStyleIdx="0" presStyleCnt="2"/>
      <dgm:spPr/>
      <dgm:t>
        <a:bodyPr/>
        <a:lstStyle/>
        <a:p>
          <a:endParaRPr lang="en-GB"/>
        </a:p>
      </dgm:t>
    </dgm:pt>
    <dgm:pt modelId="{48FDA85A-109B-4B63-A5D7-3FD899BD8AA3}" type="pres">
      <dgm:prSet presAssocID="{59455315-D46A-460C-8896-76D2C542802C}" presName="node" presStyleLbl="node1" presStyleIdx="0" presStyleCnt="2" custScaleX="178452" custScaleY="107040" custRadScaleRad="105726" custRadScaleInc="1555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8FFAAAD-369C-4CF8-BE87-00AC517117E4}" type="pres">
      <dgm:prSet presAssocID="{D17DE4A2-C8CD-4A05-AB14-E0FA2A9B8116}" presName="Name9" presStyleLbl="parChTrans1D2" presStyleIdx="1" presStyleCnt="2"/>
      <dgm:spPr/>
      <dgm:t>
        <a:bodyPr/>
        <a:lstStyle/>
        <a:p>
          <a:endParaRPr lang="en-GB"/>
        </a:p>
      </dgm:t>
    </dgm:pt>
    <dgm:pt modelId="{584EFB44-F88A-4282-8BDD-86A63A8B680F}" type="pres">
      <dgm:prSet presAssocID="{D17DE4A2-C8CD-4A05-AB14-E0FA2A9B8116}" presName="connTx" presStyleLbl="parChTrans1D2" presStyleIdx="1" presStyleCnt="2"/>
      <dgm:spPr/>
      <dgm:t>
        <a:bodyPr/>
        <a:lstStyle/>
        <a:p>
          <a:endParaRPr lang="en-GB"/>
        </a:p>
      </dgm:t>
    </dgm:pt>
    <dgm:pt modelId="{11FEDFDB-84DD-4CA8-B2A4-B9FFE829CECF}" type="pres">
      <dgm:prSet presAssocID="{5EC28A88-FC86-479A-9B94-C90DEFA7840E}" presName="node" presStyleLbl="node1" presStyleIdx="1" presStyleCnt="2" custScaleX="208039" custScaleY="111876" custRadScaleRad="77957" custRadScaleInc="-2226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8940E90-4018-7F40-8547-CB2C7925830B}" type="presOf" srcId="{59455315-D46A-460C-8896-76D2C542802C}" destId="{48FDA85A-109B-4B63-A5D7-3FD899BD8AA3}" srcOrd="0" destOrd="0" presId="urn:microsoft.com/office/officeart/2005/8/layout/radial1"/>
    <dgm:cxn modelId="{253F6E5F-A9E3-A84F-9196-DD5CFDBEADA2}" type="presOf" srcId="{9D65B83A-588D-4BDF-BAFA-2A4D1775BF5B}" destId="{D52D6ECC-E673-4D03-A209-E678E1E42533}" srcOrd="1" destOrd="0" presId="urn:microsoft.com/office/officeart/2005/8/layout/radial1"/>
    <dgm:cxn modelId="{D756FAD3-3FF9-034C-BC6C-E70466FCD085}" type="presOf" srcId="{CE8720BB-9776-4C2D-B74F-8107CD80A567}" destId="{AC8BC872-D3C9-4BF8-8DB8-AA5D97ADF1FB}" srcOrd="0" destOrd="0" presId="urn:microsoft.com/office/officeart/2005/8/layout/radial1"/>
    <dgm:cxn modelId="{A5DDFF3C-5192-104A-99D0-6B66E3EA6869}" type="presOf" srcId="{D17DE4A2-C8CD-4A05-AB14-E0FA2A9B8116}" destId="{584EFB44-F88A-4282-8BDD-86A63A8B680F}" srcOrd="1" destOrd="0" presId="urn:microsoft.com/office/officeart/2005/8/layout/radial1"/>
    <dgm:cxn modelId="{B7B8D969-362D-9D49-BDDC-C1BB7D92FE8C}" type="presOf" srcId="{D17DE4A2-C8CD-4A05-AB14-E0FA2A9B8116}" destId="{88FFAAAD-369C-4CF8-BE87-00AC517117E4}" srcOrd="0" destOrd="0" presId="urn:microsoft.com/office/officeart/2005/8/layout/radial1"/>
    <dgm:cxn modelId="{20727082-C11C-4093-BE81-B34890BA9D2B}" srcId="{E0FEC874-81FE-44A2-BDE3-D38D66E36744}" destId="{CE8720BB-9776-4C2D-B74F-8107CD80A567}" srcOrd="0" destOrd="0" parTransId="{2BE9D4C0-7C64-4590-A5DB-F173CA1F1415}" sibTransId="{8A054352-9E77-485B-8D21-328D9430EEE6}"/>
    <dgm:cxn modelId="{EDDBB069-DD42-224C-979E-040AEA95D298}" type="presOf" srcId="{5EC28A88-FC86-479A-9B94-C90DEFA7840E}" destId="{11FEDFDB-84DD-4CA8-B2A4-B9FFE829CECF}" srcOrd="0" destOrd="0" presId="urn:microsoft.com/office/officeart/2005/8/layout/radial1"/>
    <dgm:cxn modelId="{45821F7D-140C-4328-B601-B30FFB562BFA}" srcId="{CE8720BB-9776-4C2D-B74F-8107CD80A567}" destId="{59455315-D46A-460C-8896-76D2C542802C}" srcOrd="0" destOrd="0" parTransId="{9D65B83A-588D-4BDF-BAFA-2A4D1775BF5B}" sibTransId="{87B65AF9-26AF-4EE4-B949-35DBBA813465}"/>
    <dgm:cxn modelId="{ED357840-A236-3D42-A0C5-928513FF0DDE}" type="presOf" srcId="{9D65B83A-588D-4BDF-BAFA-2A4D1775BF5B}" destId="{B528B6CC-4590-4412-9015-699E2B914D46}" srcOrd="0" destOrd="0" presId="urn:microsoft.com/office/officeart/2005/8/layout/radial1"/>
    <dgm:cxn modelId="{8083AD16-75D9-1A42-85D4-CC9B261A6AFE}" type="presOf" srcId="{E0FEC874-81FE-44A2-BDE3-D38D66E36744}" destId="{BF43BD3B-2312-4937-A583-BBDCDA2714B2}" srcOrd="0" destOrd="0" presId="urn:microsoft.com/office/officeart/2005/8/layout/radial1"/>
    <dgm:cxn modelId="{F96B1C44-1166-4C22-A648-EE7666E01474}" srcId="{CE8720BB-9776-4C2D-B74F-8107CD80A567}" destId="{5EC28A88-FC86-479A-9B94-C90DEFA7840E}" srcOrd="1" destOrd="0" parTransId="{D17DE4A2-C8CD-4A05-AB14-E0FA2A9B8116}" sibTransId="{659D1FFC-E6F1-46AC-BD75-3EA0B00F4D47}"/>
    <dgm:cxn modelId="{ED1A447D-7301-CC48-9BD8-A6A08370E5DB}" type="presParOf" srcId="{BF43BD3B-2312-4937-A583-BBDCDA2714B2}" destId="{AC8BC872-D3C9-4BF8-8DB8-AA5D97ADF1FB}" srcOrd="0" destOrd="0" presId="urn:microsoft.com/office/officeart/2005/8/layout/radial1"/>
    <dgm:cxn modelId="{F4B03CD4-652B-6A45-858F-7C091778D58C}" type="presParOf" srcId="{BF43BD3B-2312-4937-A583-BBDCDA2714B2}" destId="{B528B6CC-4590-4412-9015-699E2B914D46}" srcOrd="1" destOrd="0" presId="urn:microsoft.com/office/officeart/2005/8/layout/radial1"/>
    <dgm:cxn modelId="{C44455BB-84A6-D347-AFB5-2E98B0F4E79B}" type="presParOf" srcId="{B528B6CC-4590-4412-9015-699E2B914D46}" destId="{D52D6ECC-E673-4D03-A209-E678E1E42533}" srcOrd="0" destOrd="0" presId="urn:microsoft.com/office/officeart/2005/8/layout/radial1"/>
    <dgm:cxn modelId="{434C6203-3092-6B4A-A7DD-8BE48CA35A0E}" type="presParOf" srcId="{BF43BD3B-2312-4937-A583-BBDCDA2714B2}" destId="{48FDA85A-109B-4B63-A5D7-3FD899BD8AA3}" srcOrd="2" destOrd="0" presId="urn:microsoft.com/office/officeart/2005/8/layout/radial1"/>
    <dgm:cxn modelId="{5E28010F-4562-C543-97DB-CE467C70E473}" type="presParOf" srcId="{BF43BD3B-2312-4937-A583-BBDCDA2714B2}" destId="{88FFAAAD-369C-4CF8-BE87-00AC517117E4}" srcOrd="3" destOrd="0" presId="urn:microsoft.com/office/officeart/2005/8/layout/radial1"/>
    <dgm:cxn modelId="{AA28E640-2644-AA4D-AA18-02C307CFAD7C}" type="presParOf" srcId="{88FFAAAD-369C-4CF8-BE87-00AC517117E4}" destId="{584EFB44-F88A-4282-8BDD-86A63A8B680F}" srcOrd="0" destOrd="0" presId="urn:microsoft.com/office/officeart/2005/8/layout/radial1"/>
    <dgm:cxn modelId="{9B85FDB0-F290-4240-BE6C-7D584C3B0571}" type="presParOf" srcId="{BF43BD3B-2312-4937-A583-BBDCDA2714B2}" destId="{11FEDFDB-84DD-4CA8-B2A4-B9FFE829CECF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FEC874-81FE-44A2-BDE3-D38D66E3674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8720BB-9776-4C2D-B74F-8107CD80A567}">
      <dgm:prSet phldrT="[Text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endParaRPr lang="en-GB" sz="1800" b="0" dirty="0"/>
        </a:p>
      </dgm:t>
    </dgm:pt>
    <dgm:pt modelId="{2BE9D4C0-7C64-4590-A5DB-F173CA1F1415}" type="parTrans" cxnId="{20727082-C11C-4093-BE81-B34890BA9D2B}">
      <dgm:prSet/>
      <dgm:spPr/>
      <dgm:t>
        <a:bodyPr/>
        <a:lstStyle/>
        <a:p>
          <a:endParaRPr lang="en-GB"/>
        </a:p>
      </dgm:t>
    </dgm:pt>
    <dgm:pt modelId="{8A054352-9E77-485B-8D21-328D9430EEE6}" type="sibTrans" cxnId="{20727082-C11C-4093-BE81-B34890BA9D2B}">
      <dgm:prSet/>
      <dgm:spPr/>
      <dgm:t>
        <a:bodyPr/>
        <a:lstStyle/>
        <a:p>
          <a:endParaRPr lang="en-GB"/>
        </a:p>
      </dgm:t>
    </dgm:pt>
    <dgm:pt modelId="{59455315-D46A-460C-8896-76D2C542802C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GB" sz="1600" dirty="0" smtClean="0">
              <a:solidFill>
                <a:schemeClr val="tx1"/>
              </a:solidFill>
            </a:rPr>
            <a:t>Information Technology, Development &amp; Management</a:t>
          </a:r>
          <a:endParaRPr lang="en-GB" sz="1600" dirty="0">
            <a:solidFill>
              <a:schemeClr val="tx1"/>
            </a:solidFill>
          </a:endParaRPr>
        </a:p>
      </dgm:t>
    </dgm:pt>
    <dgm:pt modelId="{9D65B83A-588D-4BDF-BAFA-2A4D1775BF5B}" type="parTrans" cxnId="{45821F7D-140C-4328-B601-B30FFB562BFA}">
      <dgm:prSet/>
      <dgm:spPr/>
      <dgm:t>
        <a:bodyPr/>
        <a:lstStyle/>
        <a:p>
          <a:endParaRPr lang="en-GB"/>
        </a:p>
      </dgm:t>
    </dgm:pt>
    <dgm:pt modelId="{87B65AF9-26AF-4EE4-B949-35DBBA813465}" type="sibTrans" cxnId="{45821F7D-140C-4328-B601-B30FFB562BFA}">
      <dgm:prSet/>
      <dgm:spPr/>
      <dgm:t>
        <a:bodyPr/>
        <a:lstStyle/>
        <a:p>
          <a:endParaRPr lang="en-GB"/>
        </a:p>
      </dgm:t>
    </dgm:pt>
    <dgm:pt modelId="{5EC28A88-FC86-479A-9B94-C90DEFA7840E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GB" sz="1600" dirty="0" smtClean="0">
              <a:solidFill>
                <a:schemeClr val="tx1"/>
              </a:solidFill>
            </a:rPr>
            <a:t>Communication Science &amp; Engineering</a:t>
          </a:r>
        </a:p>
      </dgm:t>
    </dgm:pt>
    <dgm:pt modelId="{D17DE4A2-C8CD-4A05-AB14-E0FA2A9B8116}" type="parTrans" cxnId="{F96B1C44-1166-4C22-A648-EE7666E01474}">
      <dgm:prSet/>
      <dgm:spPr/>
      <dgm:t>
        <a:bodyPr/>
        <a:lstStyle/>
        <a:p>
          <a:endParaRPr lang="en-GB"/>
        </a:p>
      </dgm:t>
    </dgm:pt>
    <dgm:pt modelId="{659D1FFC-E6F1-46AC-BD75-3EA0B00F4D47}" type="sibTrans" cxnId="{F96B1C44-1166-4C22-A648-EE7666E01474}">
      <dgm:prSet/>
      <dgm:spPr/>
      <dgm:t>
        <a:bodyPr/>
        <a:lstStyle/>
        <a:p>
          <a:endParaRPr lang="en-GB"/>
        </a:p>
      </dgm:t>
    </dgm:pt>
    <dgm:pt modelId="{BF43BD3B-2312-4937-A583-BBDCDA2714B2}" type="pres">
      <dgm:prSet presAssocID="{E0FEC874-81FE-44A2-BDE3-D38D66E3674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C8BC872-D3C9-4BF8-8DB8-AA5D97ADF1FB}" type="pres">
      <dgm:prSet presAssocID="{CE8720BB-9776-4C2D-B74F-8107CD80A567}" presName="centerShape" presStyleLbl="node0" presStyleIdx="0" presStyleCnt="1" custScaleX="391249" custScaleY="300502" custLinFactNeighborX="2420" custLinFactNeighborY="-16387"/>
      <dgm:spPr/>
      <dgm:t>
        <a:bodyPr/>
        <a:lstStyle/>
        <a:p>
          <a:endParaRPr lang="en-GB"/>
        </a:p>
      </dgm:t>
    </dgm:pt>
    <dgm:pt modelId="{B528B6CC-4590-4412-9015-699E2B914D46}" type="pres">
      <dgm:prSet presAssocID="{9D65B83A-588D-4BDF-BAFA-2A4D1775BF5B}" presName="Name9" presStyleLbl="parChTrans1D2" presStyleIdx="0" presStyleCnt="2"/>
      <dgm:spPr/>
      <dgm:t>
        <a:bodyPr/>
        <a:lstStyle/>
        <a:p>
          <a:endParaRPr lang="en-GB"/>
        </a:p>
      </dgm:t>
    </dgm:pt>
    <dgm:pt modelId="{D52D6ECC-E673-4D03-A209-E678E1E42533}" type="pres">
      <dgm:prSet presAssocID="{9D65B83A-588D-4BDF-BAFA-2A4D1775BF5B}" presName="connTx" presStyleLbl="parChTrans1D2" presStyleIdx="0" presStyleCnt="2"/>
      <dgm:spPr/>
      <dgm:t>
        <a:bodyPr/>
        <a:lstStyle/>
        <a:p>
          <a:endParaRPr lang="en-GB"/>
        </a:p>
      </dgm:t>
    </dgm:pt>
    <dgm:pt modelId="{48FDA85A-109B-4B63-A5D7-3FD899BD8AA3}" type="pres">
      <dgm:prSet presAssocID="{59455315-D46A-460C-8896-76D2C542802C}" presName="node" presStyleLbl="node1" presStyleIdx="0" presStyleCnt="2" custScaleX="178452" custScaleY="107040" custRadScaleRad="99419" custRadScaleInc="1293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8FFAAAD-369C-4CF8-BE87-00AC517117E4}" type="pres">
      <dgm:prSet presAssocID="{D17DE4A2-C8CD-4A05-AB14-E0FA2A9B8116}" presName="Name9" presStyleLbl="parChTrans1D2" presStyleIdx="1" presStyleCnt="2"/>
      <dgm:spPr/>
      <dgm:t>
        <a:bodyPr/>
        <a:lstStyle/>
        <a:p>
          <a:endParaRPr lang="en-GB"/>
        </a:p>
      </dgm:t>
    </dgm:pt>
    <dgm:pt modelId="{584EFB44-F88A-4282-8BDD-86A63A8B680F}" type="pres">
      <dgm:prSet presAssocID="{D17DE4A2-C8CD-4A05-AB14-E0FA2A9B8116}" presName="connTx" presStyleLbl="parChTrans1D2" presStyleIdx="1" presStyleCnt="2"/>
      <dgm:spPr/>
      <dgm:t>
        <a:bodyPr/>
        <a:lstStyle/>
        <a:p>
          <a:endParaRPr lang="en-GB"/>
        </a:p>
      </dgm:t>
    </dgm:pt>
    <dgm:pt modelId="{11FEDFDB-84DD-4CA8-B2A4-B9FFE829CECF}" type="pres">
      <dgm:prSet presAssocID="{5EC28A88-FC86-479A-9B94-C90DEFA7840E}" presName="node" presStyleLbl="node1" presStyleIdx="1" presStyleCnt="2" custScaleX="208039" custScaleY="111876" custRadScaleRad="85944" custRadScaleInc="-1530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EAF379F-6637-6044-99F1-55C3FB0BC7A4}" type="presOf" srcId="{59455315-D46A-460C-8896-76D2C542802C}" destId="{48FDA85A-109B-4B63-A5D7-3FD899BD8AA3}" srcOrd="0" destOrd="0" presId="urn:microsoft.com/office/officeart/2005/8/layout/radial1"/>
    <dgm:cxn modelId="{C391C1C7-8212-3A4F-8EA8-1E21B3D6698F}" type="presOf" srcId="{9D65B83A-588D-4BDF-BAFA-2A4D1775BF5B}" destId="{B528B6CC-4590-4412-9015-699E2B914D46}" srcOrd="0" destOrd="0" presId="urn:microsoft.com/office/officeart/2005/8/layout/radial1"/>
    <dgm:cxn modelId="{5159F199-B8C6-0B45-82B1-8E190B591EFD}" type="presOf" srcId="{D17DE4A2-C8CD-4A05-AB14-E0FA2A9B8116}" destId="{88FFAAAD-369C-4CF8-BE87-00AC517117E4}" srcOrd="0" destOrd="0" presId="urn:microsoft.com/office/officeart/2005/8/layout/radial1"/>
    <dgm:cxn modelId="{1F44AC5B-65BC-3B46-B62C-45D08D2D69CF}" type="presOf" srcId="{9D65B83A-588D-4BDF-BAFA-2A4D1775BF5B}" destId="{D52D6ECC-E673-4D03-A209-E678E1E42533}" srcOrd="1" destOrd="0" presId="urn:microsoft.com/office/officeart/2005/8/layout/radial1"/>
    <dgm:cxn modelId="{F96B1C44-1166-4C22-A648-EE7666E01474}" srcId="{CE8720BB-9776-4C2D-B74F-8107CD80A567}" destId="{5EC28A88-FC86-479A-9B94-C90DEFA7840E}" srcOrd="1" destOrd="0" parTransId="{D17DE4A2-C8CD-4A05-AB14-E0FA2A9B8116}" sibTransId="{659D1FFC-E6F1-46AC-BD75-3EA0B00F4D47}"/>
    <dgm:cxn modelId="{28905873-F6EE-194D-9021-147F26F56D1F}" type="presOf" srcId="{E0FEC874-81FE-44A2-BDE3-D38D66E36744}" destId="{BF43BD3B-2312-4937-A583-BBDCDA2714B2}" srcOrd="0" destOrd="0" presId="urn:microsoft.com/office/officeart/2005/8/layout/radial1"/>
    <dgm:cxn modelId="{20727082-C11C-4093-BE81-B34890BA9D2B}" srcId="{E0FEC874-81FE-44A2-BDE3-D38D66E36744}" destId="{CE8720BB-9776-4C2D-B74F-8107CD80A567}" srcOrd="0" destOrd="0" parTransId="{2BE9D4C0-7C64-4590-A5DB-F173CA1F1415}" sibTransId="{8A054352-9E77-485B-8D21-328D9430EEE6}"/>
    <dgm:cxn modelId="{45821F7D-140C-4328-B601-B30FFB562BFA}" srcId="{CE8720BB-9776-4C2D-B74F-8107CD80A567}" destId="{59455315-D46A-460C-8896-76D2C542802C}" srcOrd="0" destOrd="0" parTransId="{9D65B83A-588D-4BDF-BAFA-2A4D1775BF5B}" sibTransId="{87B65AF9-26AF-4EE4-B949-35DBBA813465}"/>
    <dgm:cxn modelId="{FDEC5F77-2997-D442-8C2B-B4EFA40B2091}" type="presOf" srcId="{5EC28A88-FC86-479A-9B94-C90DEFA7840E}" destId="{11FEDFDB-84DD-4CA8-B2A4-B9FFE829CECF}" srcOrd="0" destOrd="0" presId="urn:microsoft.com/office/officeart/2005/8/layout/radial1"/>
    <dgm:cxn modelId="{6BA89C8F-3A6C-D34B-9233-53CCFF45C98A}" type="presOf" srcId="{CE8720BB-9776-4C2D-B74F-8107CD80A567}" destId="{AC8BC872-D3C9-4BF8-8DB8-AA5D97ADF1FB}" srcOrd="0" destOrd="0" presId="urn:microsoft.com/office/officeart/2005/8/layout/radial1"/>
    <dgm:cxn modelId="{41567FA7-CE24-5F49-B83B-6B0F9A3777B0}" type="presOf" srcId="{D17DE4A2-C8CD-4A05-AB14-E0FA2A9B8116}" destId="{584EFB44-F88A-4282-8BDD-86A63A8B680F}" srcOrd="1" destOrd="0" presId="urn:microsoft.com/office/officeart/2005/8/layout/radial1"/>
    <dgm:cxn modelId="{E42CA5D0-1243-0B48-BC57-A7F683DD7343}" type="presParOf" srcId="{BF43BD3B-2312-4937-A583-BBDCDA2714B2}" destId="{AC8BC872-D3C9-4BF8-8DB8-AA5D97ADF1FB}" srcOrd="0" destOrd="0" presId="urn:microsoft.com/office/officeart/2005/8/layout/radial1"/>
    <dgm:cxn modelId="{ACFAD051-077D-8942-8A4F-0D1943734216}" type="presParOf" srcId="{BF43BD3B-2312-4937-A583-BBDCDA2714B2}" destId="{B528B6CC-4590-4412-9015-699E2B914D46}" srcOrd="1" destOrd="0" presId="urn:microsoft.com/office/officeart/2005/8/layout/radial1"/>
    <dgm:cxn modelId="{28F170EC-CD65-824C-AEAB-C087D26E5EFB}" type="presParOf" srcId="{B528B6CC-4590-4412-9015-699E2B914D46}" destId="{D52D6ECC-E673-4D03-A209-E678E1E42533}" srcOrd="0" destOrd="0" presId="urn:microsoft.com/office/officeart/2005/8/layout/radial1"/>
    <dgm:cxn modelId="{D8281EE4-FC9A-CA46-BEB4-5222C074B1CE}" type="presParOf" srcId="{BF43BD3B-2312-4937-A583-BBDCDA2714B2}" destId="{48FDA85A-109B-4B63-A5D7-3FD899BD8AA3}" srcOrd="2" destOrd="0" presId="urn:microsoft.com/office/officeart/2005/8/layout/radial1"/>
    <dgm:cxn modelId="{E1746C12-6021-0043-9128-A5C4A9329243}" type="presParOf" srcId="{BF43BD3B-2312-4937-A583-BBDCDA2714B2}" destId="{88FFAAAD-369C-4CF8-BE87-00AC517117E4}" srcOrd="3" destOrd="0" presId="urn:microsoft.com/office/officeart/2005/8/layout/radial1"/>
    <dgm:cxn modelId="{0C1FC744-EC91-B24D-B515-852BA58DC7CC}" type="presParOf" srcId="{88FFAAAD-369C-4CF8-BE87-00AC517117E4}" destId="{584EFB44-F88A-4282-8BDD-86A63A8B680F}" srcOrd="0" destOrd="0" presId="urn:microsoft.com/office/officeart/2005/8/layout/radial1"/>
    <dgm:cxn modelId="{382C1594-BEBC-B74D-AB33-DDA01CBE3633}" type="presParOf" srcId="{BF43BD3B-2312-4937-A583-BBDCDA2714B2}" destId="{11FEDFDB-84DD-4CA8-B2A4-B9FFE829CECF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FEC874-81FE-44A2-BDE3-D38D66E3674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8720BB-9776-4C2D-B74F-8107CD80A567}">
      <dgm:prSet phldrT="[Text]" custT="1"/>
      <dgm:spPr>
        <a:solidFill>
          <a:srgbClr val="FFFF00"/>
        </a:solidFill>
      </dgm:spPr>
      <dgm:t>
        <a:bodyPr/>
        <a:lstStyle/>
        <a:p>
          <a:endParaRPr lang="en-GB" sz="1800" b="0" dirty="0"/>
        </a:p>
      </dgm:t>
    </dgm:pt>
    <dgm:pt modelId="{2BE9D4C0-7C64-4590-A5DB-F173CA1F1415}" type="parTrans" cxnId="{20727082-C11C-4093-BE81-B34890BA9D2B}">
      <dgm:prSet/>
      <dgm:spPr/>
      <dgm:t>
        <a:bodyPr/>
        <a:lstStyle/>
        <a:p>
          <a:endParaRPr lang="en-GB"/>
        </a:p>
      </dgm:t>
    </dgm:pt>
    <dgm:pt modelId="{8A054352-9E77-485B-8D21-328D9430EEE6}" type="sibTrans" cxnId="{20727082-C11C-4093-BE81-B34890BA9D2B}">
      <dgm:prSet/>
      <dgm:spPr/>
      <dgm:t>
        <a:bodyPr/>
        <a:lstStyle/>
        <a:p>
          <a:endParaRPr lang="en-GB"/>
        </a:p>
      </dgm:t>
    </dgm:pt>
    <dgm:pt modelId="{59455315-D46A-460C-8896-76D2C542802C}">
      <dgm:prSet phldrT="[Text]" custT="1"/>
      <dgm:spPr>
        <a:solidFill>
          <a:srgbClr val="FF66FF"/>
        </a:solidFill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Environmental Science</a:t>
          </a:r>
          <a:endParaRPr lang="en-GB" sz="1600" dirty="0">
            <a:solidFill>
              <a:schemeClr val="tx1"/>
            </a:solidFill>
          </a:endParaRPr>
        </a:p>
      </dgm:t>
    </dgm:pt>
    <dgm:pt modelId="{9D65B83A-588D-4BDF-BAFA-2A4D1775BF5B}" type="parTrans" cxnId="{45821F7D-140C-4328-B601-B30FFB562BFA}">
      <dgm:prSet/>
      <dgm:spPr/>
      <dgm:t>
        <a:bodyPr/>
        <a:lstStyle/>
        <a:p>
          <a:endParaRPr lang="en-GB"/>
        </a:p>
      </dgm:t>
    </dgm:pt>
    <dgm:pt modelId="{87B65AF9-26AF-4EE4-B949-35DBBA813465}" type="sibTrans" cxnId="{45821F7D-140C-4328-B601-B30FFB562BFA}">
      <dgm:prSet/>
      <dgm:spPr/>
      <dgm:t>
        <a:bodyPr/>
        <a:lstStyle/>
        <a:p>
          <a:endParaRPr lang="en-GB"/>
        </a:p>
      </dgm:t>
    </dgm:pt>
    <dgm:pt modelId="{5EC28A88-FC86-479A-9B94-C90DEFA7840E}">
      <dgm:prSet phldrT="[Text]" custT="1"/>
      <dgm:spPr>
        <a:solidFill>
          <a:srgbClr val="FF66FF"/>
        </a:solidFill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Environmental</a:t>
          </a:r>
          <a:r>
            <a:rPr lang="en-US" sz="1600" baseline="0" dirty="0" smtClean="0">
              <a:solidFill>
                <a:schemeClr val="tx1"/>
              </a:solidFill>
            </a:rPr>
            <a:t> Engineering</a:t>
          </a:r>
          <a:endParaRPr lang="en-GB" sz="1200" dirty="0">
            <a:solidFill>
              <a:schemeClr val="tx1"/>
            </a:solidFill>
          </a:endParaRPr>
        </a:p>
      </dgm:t>
    </dgm:pt>
    <dgm:pt modelId="{D17DE4A2-C8CD-4A05-AB14-E0FA2A9B8116}" type="parTrans" cxnId="{F96B1C44-1166-4C22-A648-EE7666E01474}">
      <dgm:prSet/>
      <dgm:spPr/>
      <dgm:t>
        <a:bodyPr/>
        <a:lstStyle/>
        <a:p>
          <a:endParaRPr lang="en-GB"/>
        </a:p>
      </dgm:t>
    </dgm:pt>
    <dgm:pt modelId="{659D1FFC-E6F1-46AC-BD75-3EA0B00F4D47}" type="sibTrans" cxnId="{F96B1C44-1166-4C22-A648-EE7666E01474}">
      <dgm:prSet/>
      <dgm:spPr/>
      <dgm:t>
        <a:bodyPr/>
        <a:lstStyle/>
        <a:p>
          <a:endParaRPr lang="en-GB"/>
        </a:p>
      </dgm:t>
    </dgm:pt>
    <dgm:pt modelId="{BF43BD3B-2312-4937-A583-BBDCDA2714B2}" type="pres">
      <dgm:prSet presAssocID="{E0FEC874-81FE-44A2-BDE3-D38D66E3674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C8BC872-D3C9-4BF8-8DB8-AA5D97ADF1FB}" type="pres">
      <dgm:prSet presAssocID="{CE8720BB-9776-4C2D-B74F-8107CD80A567}" presName="centerShape" presStyleLbl="node0" presStyleIdx="0" presStyleCnt="1" custScaleX="353921" custScaleY="300502" custLinFactNeighborX="10658" custLinFactNeighborY="-9038"/>
      <dgm:spPr/>
      <dgm:t>
        <a:bodyPr/>
        <a:lstStyle/>
        <a:p>
          <a:endParaRPr lang="en-GB"/>
        </a:p>
      </dgm:t>
    </dgm:pt>
    <dgm:pt modelId="{B528B6CC-4590-4412-9015-699E2B914D46}" type="pres">
      <dgm:prSet presAssocID="{9D65B83A-588D-4BDF-BAFA-2A4D1775BF5B}" presName="Name9" presStyleLbl="parChTrans1D2" presStyleIdx="0" presStyleCnt="2"/>
      <dgm:spPr/>
      <dgm:t>
        <a:bodyPr/>
        <a:lstStyle/>
        <a:p>
          <a:endParaRPr lang="en-GB"/>
        </a:p>
      </dgm:t>
    </dgm:pt>
    <dgm:pt modelId="{D52D6ECC-E673-4D03-A209-E678E1E42533}" type="pres">
      <dgm:prSet presAssocID="{9D65B83A-588D-4BDF-BAFA-2A4D1775BF5B}" presName="connTx" presStyleLbl="parChTrans1D2" presStyleIdx="0" presStyleCnt="2"/>
      <dgm:spPr/>
      <dgm:t>
        <a:bodyPr/>
        <a:lstStyle/>
        <a:p>
          <a:endParaRPr lang="en-GB"/>
        </a:p>
      </dgm:t>
    </dgm:pt>
    <dgm:pt modelId="{48FDA85A-109B-4B63-A5D7-3FD899BD8AA3}" type="pres">
      <dgm:prSet presAssocID="{59455315-D46A-460C-8896-76D2C542802C}" presName="node" presStyleLbl="node1" presStyleIdx="0" presStyleCnt="2" custScaleX="178452" custScaleY="107040" custRadScaleRad="105726" custRadScaleInc="15559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8FFAAAD-369C-4CF8-BE87-00AC517117E4}" type="pres">
      <dgm:prSet presAssocID="{D17DE4A2-C8CD-4A05-AB14-E0FA2A9B8116}" presName="Name9" presStyleLbl="parChTrans1D2" presStyleIdx="1" presStyleCnt="2"/>
      <dgm:spPr/>
      <dgm:t>
        <a:bodyPr/>
        <a:lstStyle/>
        <a:p>
          <a:endParaRPr lang="en-GB"/>
        </a:p>
      </dgm:t>
    </dgm:pt>
    <dgm:pt modelId="{584EFB44-F88A-4282-8BDD-86A63A8B680F}" type="pres">
      <dgm:prSet presAssocID="{D17DE4A2-C8CD-4A05-AB14-E0FA2A9B8116}" presName="connTx" presStyleLbl="parChTrans1D2" presStyleIdx="1" presStyleCnt="2"/>
      <dgm:spPr/>
      <dgm:t>
        <a:bodyPr/>
        <a:lstStyle/>
        <a:p>
          <a:endParaRPr lang="en-GB"/>
        </a:p>
      </dgm:t>
    </dgm:pt>
    <dgm:pt modelId="{11FEDFDB-84DD-4CA8-B2A4-B9FFE829CECF}" type="pres">
      <dgm:prSet presAssocID="{5EC28A88-FC86-479A-9B94-C90DEFA7840E}" presName="node" presStyleLbl="node1" presStyleIdx="1" presStyleCnt="2" custScaleX="208039" custScaleY="111876" custRadScaleRad="73171" custRadScaleInc="-2378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7DCAF4C-9DC1-7E4A-9E05-35401ED820BF}" type="presOf" srcId="{D17DE4A2-C8CD-4A05-AB14-E0FA2A9B8116}" destId="{88FFAAAD-369C-4CF8-BE87-00AC517117E4}" srcOrd="0" destOrd="0" presId="urn:microsoft.com/office/officeart/2005/8/layout/radial1"/>
    <dgm:cxn modelId="{66586A52-AF19-6544-98BE-43314700F4EC}" type="presOf" srcId="{9D65B83A-588D-4BDF-BAFA-2A4D1775BF5B}" destId="{B528B6CC-4590-4412-9015-699E2B914D46}" srcOrd="0" destOrd="0" presId="urn:microsoft.com/office/officeart/2005/8/layout/radial1"/>
    <dgm:cxn modelId="{7D72302E-E060-C142-B096-8A6CBE8F529C}" type="presOf" srcId="{59455315-D46A-460C-8896-76D2C542802C}" destId="{48FDA85A-109B-4B63-A5D7-3FD899BD8AA3}" srcOrd="0" destOrd="0" presId="urn:microsoft.com/office/officeart/2005/8/layout/radial1"/>
    <dgm:cxn modelId="{B70D099D-D2F2-FF47-B620-129583366934}" type="presOf" srcId="{9D65B83A-588D-4BDF-BAFA-2A4D1775BF5B}" destId="{D52D6ECC-E673-4D03-A209-E678E1E42533}" srcOrd="1" destOrd="0" presId="urn:microsoft.com/office/officeart/2005/8/layout/radial1"/>
    <dgm:cxn modelId="{89F7A417-2FA4-3842-9992-B29D201EDF25}" type="presOf" srcId="{CE8720BB-9776-4C2D-B74F-8107CD80A567}" destId="{AC8BC872-D3C9-4BF8-8DB8-AA5D97ADF1FB}" srcOrd="0" destOrd="0" presId="urn:microsoft.com/office/officeart/2005/8/layout/radial1"/>
    <dgm:cxn modelId="{20727082-C11C-4093-BE81-B34890BA9D2B}" srcId="{E0FEC874-81FE-44A2-BDE3-D38D66E36744}" destId="{CE8720BB-9776-4C2D-B74F-8107CD80A567}" srcOrd="0" destOrd="0" parTransId="{2BE9D4C0-7C64-4590-A5DB-F173CA1F1415}" sibTransId="{8A054352-9E77-485B-8D21-328D9430EEE6}"/>
    <dgm:cxn modelId="{D33BF74C-F3BE-1D4A-8938-2CB438F07D9B}" type="presOf" srcId="{E0FEC874-81FE-44A2-BDE3-D38D66E36744}" destId="{BF43BD3B-2312-4937-A583-BBDCDA2714B2}" srcOrd="0" destOrd="0" presId="urn:microsoft.com/office/officeart/2005/8/layout/radial1"/>
    <dgm:cxn modelId="{45821F7D-140C-4328-B601-B30FFB562BFA}" srcId="{CE8720BB-9776-4C2D-B74F-8107CD80A567}" destId="{59455315-D46A-460C-8896-76D2C542802C}" srcOrd="0" destOrd="0" parTransId="{9D65B83A-588D-4BDF-BAFA-2A4D1775BF5B}" sibTransId="{87B65AF9-26AF-4EE4-B949-35DBBA813465}"/>
    <dgm:cxn modelId="{007F4A14-AD34-A049-9FE8-D3485C1872DB}" type="presOf" srcId="{D17DE4A2-C8CD-4A05-AB14-E0FA2A9B8116}" destId="{584EFB44-F88A-4282-8BDD-86A63A8B680F}" srcOrd="1" destOrd="0" presId="urn:microsoft.com/office/officeart/2005/8/layout/radial1"/>
    <dgm:cxn modelId="{F96B1C44-1166-4C22-A648-EE7666E01474}" srcId="{CE8720BB-9776-4C2D-B74F-8107CD80A567}" destId="{5EC28A88-FC86-479A-9B94-C90DEFA7840E}" srcOrd="1" destOrd="0" parTransId="{D17DE4A2-C8CD-4A05-AB14-E0FA2A9B8116}" sibTransId="{659D1FFC-E6F1-46AC-BD75-3EA0B00F4D47}"/>
    <dgm:cxn modelId="{AAB14EA1-B2F1-B44E-8D16-530861ABC50D}" type="presOf" srcId="{5EC28A88-FC86-479A-9B94-C90DEFA7840E}" destId="{11FEDFDB-84DD-4CA8-B2A4-B9FFE829CECF}" srcOrd="0" destOrd="0" presId="urn:microsoft.com/office/officeart/2005/8/layout/radial1"/>
    <dgm:cxn modelId="{E076365A-92AB-C14B-851B-150E70340556}" type="presParOf" srcId="{BF43BD3B-2312-4937-A583-BBDCDA2714B2}" destId="{AC8BC872-D3C9-4BF8-8DB8-AA5D97ADF1FB}" srcOrd="0" destOrd="0" presId="urn:microsoft.com/office/officeart/2005/8/layout/radial1"/>
    <dgm:cxn modelId="{90ADCAC9-397D-9943-8D95-436E1BBEA8D2}" type="presParOf" srcId="{BF43BD3B-2312-4937-A583-BBDCDA2714B2}" destId="{B528B6CC-4590-4412-9015-699E2B914D46}" srcOrd="1" destOrd="0" presId="urn:microsoft.com/office/officeart/2005/8/layout/radial1"/>
    <dgm:cxn modelId="{9D6C5392-22B1-7C42-BF70-2EE99CDBA187}" type="presParOf" srcId="{B528B6CC-4590-4412-9015-699E2B914D46}" destId="{D52D6ECC-E673-4D03-A209-E678E1E42533}" srcOrd="0" destOrd="0" presId="urn:microsoft.com/office/officeart/2005/8/layout/radial1"/>
    <dgm:cxn modelId="{2BAFBDE8-6624-FD4D-BBA5-C69A817FD069}" type="presParOf" srcId="{BF43BD3B-2312-4937-A583-BBDCDA2714B2}" destId="{48FDA85A-109B-4B63-A5D7-3FD899BD8AA3}" srcOrd="2" destOrd="0" presId="urn:microsoft.com/office/officeart/2005/8/layout/radial1"/>
    <dgm:cxn modelId="{49BBA3DA-3939-424C-9C87-65F4A191A8B4}" type="presParOf" srcId="{BF43BD3B-2312-4937-A583-BBDCDA2714B2}" destId="{88FFAAAD-369C-4CF8-BE87-00AC517117E4}" srcOrd="3" destOrd="0" presId="urn:microsoft.com/office/officeart/2005/8/layout/radial1"/>
    <dgm:cxn modelId="{6B76CAE2-B096-0F49-B46F-649B50BE5E4C}" type="presParOf" srcId="{88FFAAAD-369C-4CF8-BE87-00AC517117E4}" destId="{584EFB44-F88A-4282-8BDD-86A63A8B680F}" srcOrd="0" destOrd="0" presId="urn:microsoft.com/office/officeart/2005/8/layout/radial1"/>
    <dgm:cxn modelId="{E861B0E0-D9C0-174D-864E-2CF0FE98307D}" type="presParOf" srcId="{BF43BD3B-2312-4937-A583-BBDCDA2714B2}" destId="{11FEDFDB-84DD-4CA8-B2A4-B9FFE829CECF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FEC874-81FE-44A2-BDE3-D38D66E36744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E8720BB-9776-4C2D-B74F-8107CD80A567}">
      <dgm:prSet phldrT="[Text]" custT="1"/>
      <dgm:spPr>
        <a:solidFill>
          <a:srgbClr val="FFFF00"/>
        </a:solidFill>
      </dgm:spPr>
      <dgm:t>
        <a:bodyPr/>
        <a:lstStyle/>
        <a:p>
          <a:endParaRPr lang="en-GB" sz="1800" b="0" dirty="0"/>
        </a:p>
      </dgm:t>
    </dgm:pt>
    <dgm:pt modelId="{2BE9D4C0-7C64-4590-A5DB-F173CA1F1415}" type="parTrans" cxnId="{20727082-C11C-4093-BE81-B34890BA9D2B}">
      <dgm:prSet/>
      <dgm:spPr/>
      <dgm:t>
        <a:bodyPr/>
        <a:lstStyle/>
        <a:p>
          <a:endParaRPr lang="en-GB"/>
        </a:p>
      </dgm:t>
    </dgm:pt>
    <dgm:pt modelId="{8A054352-9E77-485B-8D21-328D9430EEE6}" type="sibTrans" cxnId="{20727082-C11C-4093-BE81-B34890BA9D2B}">
      <dgm:prSet/>
      <dgm:spPr/>
      <dgm:t>
        <a:bodyPr/>
        <a:lstStyle/>
        <a:p>
          <a:endParaRPr lang="en-GB"/>
        </a:p>
      </dgm:t>
    </dgm:pt>
    <dgm:pt modelId="{59455315-D46A-460C-8896-76D2C542802C}">
      <dgm:prSet phldrT="[Text]" custT="1"/>
      <dgm:spPr>
        <a:solidFill>
          <a:srgbClr val="FF66FF"/>
        </a:solidFill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Hydrology and Climate Change</a:t>
          </a:r>
          <a:endParaRPr lang="en-GB" sz="1600" dirty="0">
            <a:solidFill>
              <a:schemeClr val="tx1"/>
            </a:solidFill>
          </a:endParaRPr>
        </a:p>
      </dgm:t>
    </dgm:pt>
    <dgm:pt modelId="{9D65B83A-588D-4BDF-BAFA-2A4D1775BF5B}" type="parTrans" cxnId="{45821F7D-140C-4328-B601-B30FFB562BFA}">
      <dgm:prSet/>
      <dgm:spPr/>
      <dgm:t>
        <a:bodyPr/>
        <a:lstStyle/>
        <a:p>
          <a:endParaRPr lang="en-GB"/>
        </a:p>
      </dgm:t>
    </dgm:pt>
    <dgm:pt modelId="{87B65AF9-26AF-4EE4-B949-35DBBA813465}" type="sibTrans" cxnId="{45821F7D-140C-4328-B601-B30FFB562BFA}">
      <dgm:prSet/>
      <dgm:spPr/>
      <dgm:t>
        <a:bodyPr/>
        <a:lstStyle/>
        <a:p>
          <a:endParaRPr lang="en-GB"/>
        </a:p>
      </dgm:t>
    </dgm:pt>
    <dgm:pt modelId="{5EC28A88-FC86-479A-9B94-C90DEFA7840E}">
      <dgm:prSet phldrT="[Text]" custT="1"/>
      <dgm:spPr>
        <a:solidFill>
          <a:srgbClr val="FF66FF"/>
        </a:solidFill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Irrigation Engineering</a:t>
          </a:r>
          <a:endParaRPr lang="en-GB" sz="1600" dirty="0" smtClean="0">
            <a:solidFill>
              <a:schemeClr val="tx1"/>
            </a:solidFill>
          </a:endParaRPr>
        </a:p>
      </dgm:t>
    </dgm:pt>
    <dgm:pt modelId="{D17DE4A2-C8CD-4A05-AB14-E0FA2A9B8116}" type="parTrans" cxnId="{F96B1C44-1166-4C22-A648-EE7666E01474}">
      <dgm:prSet/>
      <dgm:spPr/>
      <dgm:t>
        <a:bodyPr/>
        <a:lstStyle/>
        <a:p>
          <a:endParaRPr lang="en-GB"/>
        </a:p>
      </dgm:t>
    </dgm:pt>
    <dgm:pt modelId="{659D1FFC-E6F1-46AC-BD75-3EA0B00F4D47}" type="sibTrans" cxnId="{F96B1C44-1166-4C22-A648-EE7666E01474}">
      <dgm:prSet/>
      <dgm:spPr/>
      <dgm:t>
        <a:bodyPr/>
        <a:lstStyle/>
        <a:p>
          <a:endParaRPr lang="en-GB"/>
        </a:p>
      </dgm:t>
    </dgm:pt>
    <dgm:pt modelId="{BF43BD3B-2312-4937-A583-BBDCDA2714B2}" type="pres">
      <dgm:prSet presAssocID="{E0FEC874-81FE-44A2-BDE3-D38D66E3674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AC8BC872-D3C9-4BF8-8DB8-AA5D97ADF1FB}" type="pres">
      <dgm:prSet presAssocID="{CE8720BB-9776-4C2D-B74F-8107CD80A567}" presName="centerShape" presStyleLbl="node0" presStyleIdx="0" presStyleCnt="1" custScaleX="391249" custScaleY="300502" custLinFactNeighborX="2420" custLinFactNeighborY="-11540"/>
      <dgm:spPr/>
      <dgm:t>
        <a:bodyPr/>
        <a:lstStyle/>
        <a:p>
          <a:endParaRPr lang="en-GB"/>
        </a:p>
      </dgm:t>
    </dgm:pt>
    <dgm:pt modelId="{B528B6CC-4590-4412-9015-699E2B914D46}" type="pres">
      <dgm:prSet presAssocID="{9D65B83A-588D-4BDF-BAFA-2A4D1775BF5B}" presName="Name9" presStyleLbl="parChTrans1D2" presStyleIdx="0" presStyleCnt="2"/>
      <dgm:spPr/>
      <dgm:t>
        <a:bodyPr/>
        <a:lstStyle/>
        <a:p>
          <a:endParaRPr lang="en-GB"/>
        </a:p>
      </dgm:t>
    </dgm:pt>
    <dgm:pt modelId="{D52D6ECC-E673-4D03-A209-E678E1E42533}" type="pres">
      <dgm:prSet presAssocID="{9D65B83A-588D-4BDF-BAFA-2A4D1775BF5B}" presName="connTx" presStyleLbl="parChTrans1D2" presStyleIdx="0" presStyleCnt="2"/>
      <dgm:spPr/>
      <dgm:t>
        <a:bodyPr/>
        <a:lstStyle/>
        <a:p>
          <a:endParaRPr lang="en-GB"/>
        </a:p>
      </dgm:t>
    </dgm:pt>
    <dgm:pt modelId="{48FDA85A-109B-4B63-A5D7-3FD899BD8AA3}" type="pres">
      <dgm:prSet presAssocID="{59455315-D46A-460C-8896-76D2C542802C}" presName="node" presStyleLbl="node1" presStyleIdx="0" presStyleCnt="2" custScaleX="178452" custScaleY="107040" custRadScaleRad="99419" custRadScaleInc="1293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8FFAAAD-369C-4CF8-BE87-00AC517117E4}" type="pres">
      <dgm:prSet presAssocID="{D17DE4A2-C8CD-4A05-AB14-E0FA2A9B8116}" presName="Name9" presStyleLbl="parChTrans1D2" presStyleIdx="1" presStyleCnt="2"/>
      <dgm:spPr/>
      <dgm:t>
        <a:bodyPr/>
        <a:lstStyle/>
        <a:p>
          <a:endParaRPr lang="en-GB"/>
        </a:p>
      </dgm:t>
    </dgm:pt>
    <dgm:pt modelId="{584EFB44-F88A-4282-8BDD-86A63A8B680F}" type="pres">
      <dgm:prSet presAssocID="{D17DE4A2-C8CD-4A05-AB14-E0FA2A9B8116}" presName="connTx" presStyleLbl="parChTrans1D2" presStyleIdx="1" presStyleCnt="2"/>
      <dgm:spPr/>
      <dgm:t>
        <a:bodyPr/>
        <a:lstStyle/>
        <a:p>
          <a:endParaRPr lang="en-GB"/>
        </a:p>
      </dgm:t>
    </dgm:pt>
    <dgm:pt modelId="{11FEDFDB-84DD-4CA8-B2A4-B9FFE829CECF}" type="pres">
      <dgm:prSet presAssocID="{5EC28A88-FC86-479A-9B94-C90DEFA7840E}" presName="node" presStyleLbl="node1" presStyleIdx="1" presStyleCnt="2" custScaleX="208039" custScaleY="111876" custRadScaleRad="83324" custRadScaleInc="-2066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FE9AC5D-1223-DD4E-8EE6-C0002CAA84FA}" type="presOf" srcId="{CE8720BB-9776-4C2D-B74F-8107CD80A567}" destId="{AC8BC872-D3C9-4BF8-8DB8-AA5D97ADF1FB}" srcOrd="0" destOrd="0" presId="urn:microsoft.com/office/officeart/2005/8/layout/radial1"/>
    <dgm:cxn modelId="{092A109F-01B2-2749-AD16-AE71FC1586A2}" type="presOf" srcId="{D17DE4A2-C8CD-4A05-AB14-E0FA2A9B8116}" destId="{88FFAAAD-369C-4CF8-BE87-00AC517117E4}" srcOrd="0" destOrd="0" presId="urn:microsoft.com/office/officeart/2005/8/layout/radial1"/>
    <dgm:cxn modelId="{14BC378C-B3C5-374F-9D04-A36CAF8C70E4}" type="presOf" srcId="{9D65B83A-588D-4BDF-BAFA-2A4D1775BF5B}" destId="{B528B6CC-4590-4412-9015-699E2B914D46}" srcOrd="0" destOrd="0" presId="urn:microsoft.com/office/officeart/2005/8/layout/radial1"/>
    <dgm:cxn modelId="{05D9E1BF-84D7-0148-84D0-67D41C5EEDFB}" type="presOf" srcId="{59455315-D46A-460C-8896-76D2C542802C}" destId="{48FDA85A-109B-4B63-A5D7-3FD899BD8AA3}" srcOrd="0" destOrd="0" presId="urn:microsoft.com/office/officeart/2005/8/layout/radial1"/>
    <dgm:cxn modelId="{9FAC5438-F139-3E40-8E85-8D4E42CE1E85}" type="presOf" srcId="{D17DE4A2-C8CD-4A05-AB14-E0FA2A9B8116}" destId="{584EFB44-F88A-4282-8BDD-86A63A8B680F}" srcOrd="1" destOrd="0" presId="urn:microsoft.com/office/officeart/2005/8/layout/radial1"/>
    <dgm:cxn modelId="{3B8D5844-21C8-2640-8B3B-1625C6727704}" type="presOf" srcId="{5EC28A88-FC86-479A-9B94-C90DEFA7840E}" destId="{11FEDFDB-84DD-4CA8-B2A4-B9FFE829CECF}" srcOrd="0" destOrd="0" presId="urn:microsoft.com/office/officeart/2005/8/layout/radial1"/>
    <dgm:cxn modelId="{A1ED8C23-ECCB-5142-8FD8-0EC51E1BA925}" type="presOf" srcId="{E0FEC874-81FE-44A2-BDE3-D38D66E36744}" destId="{BF43BD3B-2312-4937-A583-BBDCDA2714B2}" srcOrd="0" destOrd="0" presId="urn:microsoft.com/office/officeart/2005/8/layout/radial1"/>
    <dgm:cxn modelId="{F96B1C44-1166-4C22-A648-EE7666E01474}" srcId="{CE8720BB-9776-4C2D-B74F-8107CD80A567}" destId="{5EC28A88-FC86-479A-9B94-C90DEFA7840E}" srcOrd="1" destOrd="0" parTransId="{D17DE4A2-C8CD-4A05-AB14-E0FA2A9B8116}" sibTransId="{659D1FFC-E6F1-46AC-BD75-3EA0B00F4D47}"/>
    <dgm:cxn modelId="{20727082-C11C-4093-BE81-B34890BA9D2B}" srcId="{E0FEC874-81FE-44A2-BDE3-D38D66E36744}" destId="{CE8720BB-9776-4C2D-B74F-8107CD80A567}" srcOrd="0" destOrd="0" parTransId="{2BE9D4C0-7C64-4590-A5DB-F173CA1F1415}" sibTransId="{8A054352-9E77-485B-8D21-328D9430EEE6}"/>
    <dgm:cxn modelId="{45821F7D-140C-4328-B601-B30FFB562BFA}" srcId="{CE8720BB-9776-4C2D-B74F-8107CD80A567}" destId="{59455315-D46A-460C-8896-76D2C542802C}" srcOrd="0" destOrd="0" parTransId="{9D65B83A-588D-4BDF-BAFA-2A4D1775BF5B}" sibTransId="{87B65AF9-26AF-4EE4-B949-35DBBA813465}"/>
    <dgm:cxn modelId="{18683365-6742-B64E-A2B0-5FD5BB79FD6B}" type="presOf" srcId="{9D65B83A-588D-4BDF-BAFA-2A4D1775BF5B}" destId="{D52D6ECC-E673-4D03-A209-E678E1E42533}" srcOrd="1" destOrd="0" presId="urn:microsoft.com/office/officeart/2005/8/layout/radial1"/>
    <dgm:cxn modelId="{48D6435C-C381-6849-8548-205EBBB47E1A}" type="presParOf" srcId="{BF43BD3B-2312-4937-A583-BBDCDA2714B2}" destId="{AC8BC872-D3C9-4BF8-8DB8-AA5D97ADF1FB}" srcOrd="0" destOrd="0" presId="urn:microsoft.com/office/officeart/2005/8/layout/radial1"/>
    <dgm:cxn modelId="{B9DFD9C9-D806-B448-BB30-6554B25436A5}" type="presParOf" srcId="{BF43BD3B-2312-4937-A583-BBDCDA2714B2}" destId="{B528B6CC-4590-4412-9015-699E2B914D46}" srcOrd="1" destOrd="0" presId="urn:microsoft.com/office/officeart/2005/8/layout/radial1"/>
    <dgm:cxn modelId="{5CD43019-E7B1-BF43-AB35-CD46EAB7B11D}" type="presParOf" srcId="{B528B6CC-4590-4412-9015-699E2B914D46}" destId="{D52D6ECC-E673-4D03-A209-E678E1E42533}" srcOrd="0" destOrd="0" presId="urn:microsoft.com/office/officeart/2005/8/layout/radial1"/>
    <dgm:cxn modelId="{750CB838-6E71-D44A-A37E-2CA0DBC781F1}" type="presParOf" srcId="{BF43BD3B-2312-4937-A583-BBDCDA2714B2}" destId="{48FDA85A-109B-4B63-A5D7-3FD899BD8AA3}" srcOrd="2" destOrd="0" presId="urn:microsoft.com/office/officeart/2005/8/layout/radial1"/>
    <dgm:cxn modelId="{82A7EF9A-52ED-224C-B40D-430929F55516}" type="presParOf" srcId="{BF43BD3B-2312-4937-A583-BBDCDA2714B2}" destId="{88FFAAAD-369C-4CF8-BE87-00AC517117E4}" srcOrd="3" destOrd="0" presId="urn:microsoft.com/office/officeart/2005/8/layout/radial1"/>
    <dgm:cxn modelId="{AE46D3E1-FBAA-BD45-96E2-F7E50C5B5A2E}" type="presParOf" srcId="{88FFAAAD-369C-4CF8-BE87-00AC517117E4}" destId="{584EFB44-F88A-4282-8BDD-86A63A8B680F}" srcOrd="0" destOrd="0" presId="urn:microsoft.com/office/officeart/2005/8/layout/radial1"/>
    <dgm:cxn modelId="{94CEB73C-BA56-A849-8CFC-014BB33874E4}" type="presParOf" srcId="{BF43BD3B-2312-4937-A583-BBDCDA2714B2}" destId="{11FEDFDB-84DD-4CA8-B2A4-B9FFE829CECF}" srcOrd="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BC872-D3C9-4BF8-8DB8-AA5D97ADF1FB}">
      <dsp:nvSpPr>
        <dsp:cNvPr id="0" name=""/>
        <dsp:cNvSpPr/>
      </dsp:nvSpPr>
      <dsp:spPr>
        <a:xfrm>
          <a:off x="1149385" y="660585"/>
          <a:ext cx="6179471" cy="5246774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800" b="0" kern="1200" dirty="0"/>
        </a:p>
      </dsp:txBody>
      <dsp:txXfrm>
        <a:off x="2054348" y="1428957"/>
        <a:ext cx="4369545" cy="3710030"/>
      </dsp:txXfrm>
    </dsp:sp>
    <dsp:sp modelId="{B528B6CC-4590-4412-9015-699E2B914D46}">
      <dsp:nvSpPr>
        <dsp:cNvPr id="0" name=""/>
        <dsp:cNvSpPr/>
      </dsp:nvSpPr>
      <dsp:spPr>
        <a:xfrm rot="5457169">
          <a:off x="3636455" y="1277600"/>
          <a:ext cx="1271440" cy="37759"/>
        </a:xfrm>
        <a:custGeom>
          <a:avLst/>
          <a:gdLst/>
          <a:ahLst/>
          <a:cxnLst/>
          <a:rect l="0" t="0" r="0" b="0"/>
          <a:pathLst>
            <a:path>
              <a:moveTo>
                <a:pt x="0" y="18879"/>
              </a:moveTo>
              <a:lnTo>
                <a:pt x="1271440" y="188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 rot="10800000">
        <a:off x="4240390" y="1264693"/>
        <a:ext cx="63572" cy="63572"/>
      </dsp:txXfrm>
    </dsp:sp>
    <dsp:sp modelId="{48FDA85A-109B-4B63-A5D7-3FD899BD8AA3}">
      <dsp:nvSpPr>
        <dsp:cNvPr id="0" name=""/>
        <dsp:cNvSpPr/>
      </dsp:nvSpPr>
      <dsp:spPr>
        <a:xfrm>
          <a:off x="2850523" y="385237"/>
          <a:ext cx="2847888" cy="15469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>
              <a:solidFill>
                <a:schemeClr val="tx1"/>
              </a:solidFill>
            </a:rPr>
            <a:t>Bio &amp; Polymeric Materials</a:t>
          </a:r>
          <a:endParaRPr lang="en-GB" sz="2400" kern="1200" dirty="0">
            <a:solidFill>
              <a:schemeClr val="tx1"/>
            </a:solidFill>
          </a:endParaRPr>
        </a:p>
      </dsp:txBody>
      <dsp:txXfrm>
        <a:off x="3267587" y="611776"/>
        <a:ext cx="2013760" cy="1093828"/>
      </dsp:txXfrm>
    </dsp:sp>
    <dsp:sp modelId="{4C91FB6D-CB84-41E6-A87F-CBB88CA2E9F5}">
      <dsp:nvSpPr>
        <dsp:cNvPr id="0" name=""/>
        <dsp:cNvSpPr/>
      </dsp:nvSpPr>
      <dsp:spPr>
        <a:xfrm rot="9582406">
          <a:off x="5079460" y="2574182"/>
          <a:ext cx="2056225" cy="37759"/>
        </a:xfrm>
        <a:custGeom>
          <a:avLst/>
          <a:gdLst/>
          <a:ahLst/>
          <a:cxnLst/>
          <a:rect l="0" t="0" r="0" b="0"/>
          <a:pathLst>
            <a:path>
              <a:moveTo>
                <a:pt x="0" y="18879"/>
              </a:moveTo>
              <a:lnTo>
                <a:pt x="2056225" y="188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kern="1200"/>
        </a:p>
      </dsp:txBody>
      <dsp:txXfrm rot="10800000">
        <a:off x="6056167" y="2541656"/>
        <a:ext cx="102811" cy="102811"/>
      </dsp:txXfrm>
    </dsp:sp>
    <dsp:sp modelId="{7D22BC6C-B95F-47C4-9E0B-F4810DAA515C}">
      <dsp:nvSpPr>
        <dsp:cNvPr id="0" name=""/>
        <dsp:cNvSpPr/>
      </dsp:nvSpPr>
      <dsp:spPr>
        <a:xfrm>
          <a:off x="4897863" y="1666686"/>
          <a:ext cx="2957886" cy="16536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2400" kern="1200" dirty="0" smtClean="0">
              <a:solidFill>
                <a:schemeClr val="tx1"/>
              </a:solidFill>
            </a:rPr>
            <a:t>Ceramic Materials</a:t>
          </a:r>
          <a:endParaRPr lang="en-GB" sz="2400" kern="1200" dirty="0">
            <a:solidFill>
              <a:schemeClr val="tx1"/>
            </a:solidFill>
          </a:endParaRPr>
        </a:p>
      </dsp:txBody>
      <dsp:txXfrm>
        <a:off x="5331035" y="1908856"/>
        <a:ext cx="2091542" cy="1169299"/>
      </dsp:txXfrm>
    </dsp:sp>
    <dsp:sp modelId="{88FFAAAD-369C-4CF8-BE87-00AC517117E4}">
      <dsp:nvSpPr>
        <dsp:cNvPr id="0" name=""/>
        <dsp:cNvSpPr/>
      </dsp:nvSpPr>
      <dsp:spPr>
        <a:xfrm rot="13151358">
          <a:off x="4697617" y="4451918"/>
          <a:ext cx="1994501" cy="37759"/>
        </a:xfrm>
        <a:custGeom>
          <a:avLst/>
          <a:gdLst/>
          <a:ahLst/>
          <a:cxnLst/>
          <a:rect l="0" t="0" r="0" b="0"/>
          <a:pathLst>
            <a:path>
              <a:moveTo>
                <a:pt x="0" y="18879"/>
              </a:moveTo>
              <a:lnTo>
                <a:pt x="1994501" y="188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kern="1200"/>
        </a:p>
      </dsp:txBody>
      <dsp:txXfrm rot="10800000">
        <a:off x="5645005" y="4420935"/>
        <a:ext cx="99725" cy="99725"/>
      </dsp:txXfrm>
    </dsp:sp>
    <dsp:sp modelId="{11FEDFDB-84DD-4CA8-B2A4-B9FFE829CECF}">
      <dsp:nvSpPr>
        <dsp:cNvPr id="0" name=""/>
        <dsp:cNvSpPr/>
      </dsp:nvSpPr>
      <dsp:spPr>
        <a:xfrm>
          <a:off x="4419831" y="3621269"/>
          <a:ext cx="2789501" cy="18942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GB" sz="2400" kern="1200" dirty="0" smtClean="0">
              <a:solidFill>
                <a:schemeClr val="tx1"/>
              </a:solidFill>
            </a:rPr>
            <a:t>Electronic Materials</a:t>
          </a:r>
        </a:p>
      </dsp:txBody>
      <dsp:txXfrm>
        <a:off x="4828344" y="3898676"/>
        <a:ext cx="1972475" cy="1339442"/>
      </dsp:txXfrm>
    </dsp:sp>
    <dsp:sp modelId="{A5136881-CCEC-4BE0-A49D-77928B84E582}">
      <dsp:nvSpPr>
        <dsp:cNvPr id="0" name=""/>
        <dsp:cNvSpPr/>
      </dsp:nvSpPr>
      <dsp:spPr>
        <a:xfrm rot="18965210">
          <a:off x="1903895" y="4509394"/>
          <a:ext cx="2085600" cy="37759"/>
        </a:xfrm>
        <a:custGeom>
          <a:avLst/>
          <a:gdLst/>
          <a:ahLst/>
          <a:cxnLst/>
          <a:rect l="0" t="0" r="0" b="0"/>
          <a:pathLst>
            <a:path>
              <a:moveTo>
                <a:pt x="0" y="18879"/>
              </a:moveTo>
              <a:lnTo>
                <a:pt x="2085600" y="188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kern="1200"/>
        </a:p>
      </dsp:txBody>
      <dsp:txXfrm>
        <a:off x="2894555" y="4476134"/>
        <a:ext cx="104280" cy="104280"/>
      </dsp:txXfrm>
    </dsp:sp>
    <dsp:sp modelId="{20FAB67D-9D36-42A0-AEC9-18E82E0BD003}">
      <dsp:nvSpPr>
        <dsp:cNvPr id="0" name=""/>
        <dsp:cNvSpPr/>
      </dsp:nvSpPr>
      <dsp:spPr>
        <a:xfrm>
          <a:off x="1448035" y="3621267"/>
          <a:ext cx="2843191" cy="19624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>
              <a:solidFill>
                <a:schemeClr val="tx1"/>
              </a:solidFill>
            </a:rPr>
            <a:t>Metallic Materials</a:t>
          </a:r>
          <a:endParaRPr lang="en-GB" sz="2400" kern="1200" dirty="0">
            <a:solidFill>
              <a:schemeClr val="tx1"/>
            </a:solidFill>
          </a:endParaRPr>
        </a:p>
      </dsp:txBody>
      <dsp:txXfrm>
        <a:off x="1864411" y="3908654"/>
        <a:ext cx="2010439" cy="1387628"/>
      </dsp:txXfrm>
    </dsp:sp>
    <dsp:sp modelId="{27F8A9E2-FE32-4A8A-B919-905800ABE424}">
      <dsp:nvSpPr>
        <dsp:cNvPr id="0" name=""/>
        <dsp:cNvSpPr/>
      </dsp:nvSpPr>
      <dsp:spPr>
        <a:xfrm rot="993402">
          <a:off x="1278413" y="2704416"/>
          <a:ext cx="2149503" cy="37759"/>
        </a:xfrm>
        <a:custGeom>
          <a:avLst/>
          <a:gdLst/>
          <a:ahLst/>
          <a:cxnLst/>
          <a:rect l="0" t="0" r="0" b="0"/>
          <a:pathLst>
            <a:path>
              <a:moveTo>
                <a:pt x="0" y="18879"/>
              </a:moveTo>
              <a:lnTo>
                <a:pt x="2149503" y="188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kern="1200"/>
        </a:p>
      </dsp:txBody>
      <dsp:txXfrm>
        <a:off x="2299427" y="2669558"/>
        <a:ext cx="107475" cy="107475"/>
      </dsp:txXfrm>
    </dsp:sp>
    <dsp:sp modelId="{DC5FDFBD-4947-4AE8-93F2-AB856AE2C604}">
      <dsp:nvSpPr>
        <dsp:cNvPr id="0" name=""/>
        <dsp:cNvSpPr/>
      </dsp:nvSpPr>
      <dsp:spPr>
        <a:xfrm>
          <a:off x="381221" y="1640075"/>
          <a:ext cx="3161121" cy="19337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>
              <a:solidFill>
                <a:schemeClr val="tx1"/>
              </a:solidFill>
            </a:rPr>
            <a:t>Smart Materials </a:t>
          </a:r>
          <a:endParaRPr lang="en-GB" sz="2400" kern="1200" dirty="0">
            <a:solidFill>
              <a:schemeClr val="tx1"/>
            </a:solidFill>
          </a:endParaRPr>
        </a:p>
      </dsp:txBody>
      <dsp:txXfrm>
        <a:off x="844156" y="1923264"/>
        <a:ext cx="2235251" cy="136735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BC872-D3C9-4BF8-8DB8-AA5D97ADF1FB}">
      <dsp:nvSpPr>
        <dsp:cNvPr id="0" name=""/>
        <dsp:cNvSpPr/>
      </dsp:nvSpPr>
      <dsp:spPr>
        <a:xfrm>
          <a:off x="533387" y="76179"/>
          <a:ext cx="6006940" cy="5100283"/>
        </a:xfrm>
        <a:prstGeom prst="ellipse">
          <a:avLst/>
        </a:prstGeom>
        <a:solidFill>
          <a:schemeClr val="accent3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800" b="0" kern="1200" dirty="0"/>
        </a:p>
      </dsp:txBody>
      <dsp:txXfrm>
        <a:off x="1413083" y="823098"/>
        <a:ext cx="4247548" cy="3606445"/>
      </dsp:txXfrm>
    </dsp:sp>
    <dsp:sp modelId="{B528B6CC-4590-4412-9015-699E2B914D46}">
      <dsp:nvSpPr>
        <dsp:cNvPr id="0" name=""/>
        <dsp:cNvSpPr/>
      </dsp:nvSpPr>
      <dsp:spPr>
        <a:xfrm rot="5485909">
          <a:off x="2628204" y="1003577"/>
          <a:ext cx="1897350" cy="43110"/>
        </a:xfrm>
        <a:custGeom>
          <a:avLst/>
          <a:gdLst/>
          <a:ahLst/>
          <a:cxnLst/>
          <a:rect l="0" t="0" r="0" b="0"/>
          <a:pathLst>
            <a:path>
              <a:moveTo>
                <a:pt x="0" y="21555"/>
              </a:moveTo>
              <a:lnTo>
                <a:pt x="1897350" y="215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600" kern="1200"/>
        </a:p>
      </dsp:txBody>
      <dsp:txXfrm rot="10800000">
        <a:off x="3529446" y="977699"/>
        <a:ext cx="94867" cy="94867"/>
      </dsp:txXfrm>
    </dsp:sp>
    <dsp:sp modelId="{48FDA85A-109B-4B63-A5D7-3FD899BD8AA3}">
      <dsp:nvSpPr>
        <dsp:cNvPr id="0" name=""/>
        <dsp:cNvSpPr/>
      </dsp:nvSpPr>
      <dsp:spPr>
        <a:xfrm>
          <a:off x="1828801" y="-76203"/>
          <a:ext cx="3499976" cy="2049825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2400" b="0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Calibri" pitchFamily="34" charset="0"/>
            </a:rPr>
            <a:t>Sustainable Energy Generation and Utilization</a:t>
          </a:r>
          <a:endParaRPr lang="en-GB" sz="2400" kern="1200" dirty="0"/>
        </a:p>
      </dsp:txBody>
      <dsp:txXfrm>
        <a:off x="2341361" y="223987"/>
        <a:ext cx="2474856" cy="1449445"/>
      </dsp:txXfrm>
    </dsp:sp>
    <dsp:sp modelId="{88FFAAAD-369C-4CF8-BE87-00AC517117E4}">
      <dsp:nvSpPr>
        <dsp:cNvPr id="0" name=""/>
        <dsp:cNvSpPr/>
      </dsp:nvSpPr>
      <dsp:spPr>
        <a:xfrm rot="12128280">
          <a:off x="3904072" y="3248660"/>
          <a:ext cx="2430986" cy="43110"/>
        </a:xfrm>
        <a:custGeom>
          <a:avLst/>
          <a:gdLst/>
          <a:ahLst/>
          <a:cxnLst/>
          <a:rect l="0" t="0" r="0" b="0"/>
          <a:pathLst>
            <a:path>
              <a:moveTo>
                <a:pt x="0" y="21555"/>
              </a:moveTo>
              <a:lnTo>
                <a:pt x="2430986" y="215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 rot="10800000">
        <a:off x="5058791" y="3209441"/>
        <a:ext cx="121549" cy="121549"/>
      </dsp:txXfrm>
    </dsp:sp>
    <dsp:sp modelId="{11FEDFDB-84DD-4CA8-B2A4-B9FFE829CECF}">
      <dsp:nvSpPr>
        <dsp:cNvPr id="0" name=""/>
        <dsp:cNvSpPr/>
      </dsp:nvSpPr>
      <dsp:spPr>
        <a:xfrm>
          <a:off x="3733805" y="2285991"/>
          <a:ext cx="3428827" cy="2235861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kumimoji="0" lang="en-US" sz="2400" b="0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Calibri" pitchFamily="34" charset="0"/>
            </a:rPr>
            <a:t>Nuclear Power Engineering and Technology</a:t>
          </a:r>
          <a:endParaRPr lang="en-GB" sz="2400" kern="1200" dirty="0" smtClean="0"/>
        </a:p>
      </dsp:txBody>
      <dsp:txXfrm>
        <a:off x="4235945" y="2613425"/>
        <a:ext cx="2424547" cy="1580993"/>
      </dsp:txXfrm>
    </dsp:sp>
    <dsp:sp modelId="{A5136881-CCEC-4BE0-A49D-77928B84E582}">
      <dsp:nvSpPr>
        <dsp:cNvPr id="0" name=""/>
        <dsp:cNvSpPr/>
      </dsp:nvSpPr>
      <dsp:spPr>
        <a:xfrm rot="20405064">
          <a:off x="705724" y="3214614"/>
          <a:ext cx="2295759" cy="43110"/>
        </a:xfrm>
        <a:custGeom>
          <a:avLst/>
          <a:gdLst/>
          <a:ahLst/>
          <a:cxnLst/>
          <a:rect l="0" t="0" r="0" b="0"/>
          <a:pathLst>
            <a:path>
              <a:moveTo>
                <a:pt x="0" y="21555"/>
              </a:moveTo>
              <a:lnTo>
                <a:pt x="2295759" y="2155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1796210" y="3178775"/>
        <a:ext cx="114787" cy="114787"/>
      </dsp:txXfrm>
    </dsp:sp>
    <dsp:sp modelId="{20FAB67D-9D36-42A0-AEC9-18E82E0BD003}">
      <dsp:nvSpPr>
        <dsp:cNvPr id="0" name=""/>
        <dsp:cNvSpPr/>
      </dsp:nvSpPr>
      <dsp:spPr>
        <a:xfrm>
          <a:off x="-77381" y="2294844"/>
          <a:ext cx="3207726" cy="2119684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2400" b="0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Calibri" pitchFamily="34" charset="0"/>
            </a:rPr>
            <a:t>Bio Energy and </a:t>
          </a:r>
          <a:r>
            <a:rPr kumimoji="0" lang="en-US" sz="2400" b="0" i="0" u="none" strike="noStrike" kern="1200" cap="none" normalizeH="0" baseline="0" dirty="0" err="1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Calibri" pitchFamily="34" charset="0"/>
            </a:rPr>
            <a:t>Renewables</a:t>
          </a:r>
          <a:endParaRPr lang="en-GB" sz="2400" kern="1200" dirty="0"/>
        </a:p>
      </dsp:txBody>
      <dsp:txXfrm>
        <a:off x="392380" y="2605265"/>
        <a:ext cx="2268204" cy="14988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BC872-D3C9-4BF8-8DB8-AA5D97ADF1FB}">
      <dsp:nvSpPr>
        <dsp:cNvPr id="0" name=""/>
        <dsp:cNvSpPr/>
      </dsp:nvSpPr>
      <dsp:spPr>
        <a:xfrm>
          <a:off x="783955" y="64285"/>
          <a:ext cx="5294334" cy="4495235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800" b="0" kern="1200" dirty="0"/>
        </a:p>
      </dsp:txBody>
      <dsp:txXfrm>
        <a:off x="1559292" y="722597"/>
        <a:ext cx="3743660" cy="3178611"/>
      </dsp:txXfrm>
    </dsp:sp>
    <dsp:sp modelId="{B528B6CC-4590-4412-9015-699E2B914D46}">
      <dsp:nvSpPr>
        <dsp:cNvPr id="0" name=""/>
        <dsp:cNvSpPr/>
      </dsp:nvSpPr>
      <dsp:spPr>
        <a:xfrm rot="5336070">
          <a:off x="2567847" y="880919"/>
          <a:ext cx="1674086" cy="41088"/>
        </a:xfrm>
        <a:custGeom>
          <a:avLst/>
          <a:gdLst/>
          <a:ahLst/>
          <a:cxnLst/>
          <a:rect l="0" t="0" r="0" b="0"/>
          <a:pathLst>
            <a:path>
              <a:moveTo>
                <a:pt x="0" y="20544"/>
              </a:moveTo>
              <a:lnTo>
                <a:pt x="1674086" y="205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>
        <a:off x="3363039" y="859611"/>
        <a:ext cx="83704" cy="83704"/>
      </dsp:txXfrm>
    </dsp:sp>
    <dsp:sp modelId="{48FDA85A-109B-4B63-A5D7-3FD899BD8AA3}">
      <dsp:nvSpPr>
        <dsp:cNvPr id="0" name=""/>
        <dsp:cNvSpPr/>
      </dsp:nvSpPr>
      <dsp:spPr>
        <a:xfrm>
          <a:off x="1861270" y="-68237"/>
          <a:ext cx="3084773" cy="1806653"/>
        </a:xfrm>
        <a:prstGeom prst="ellipse">
          <a:avLst/>
        </a:prstGeom>
        <a:solidFill>
          <a:srgbClr val="FFFF00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2500" b="0" i="0" u="none" strike="noStrike" kern="1200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alibri" pitchFamily="34" charset="0"/>
              <a:cs typeface="Calibri" pitchFamily="34" charset="0"/>
            </a:rPr>
            <a:t>Enterprise Development &amp; Management </a:t>
          </a:r>
          <a:endParaRPr lang="en-GB" sz="2500" kern="1200" dirty="0"/>
        </a:p>
      </dsp:txBody>
      <dsp:txXfrm>
        <a:off x="2313025" y="196341"/>
        <a:ext cx="2181263" cy="1277497"/>
      </dsp:txXfrm>
    </dsp:sp>
    <dsp:sp modelId="{88FFAAAD-369C-4CF8-BE87-00AC517117E4}">
      <dsp:nvSpPr>
        <dsp:cNvPr id="0" name=""/>
        <dsp:cNvSpPr/>
      </dsp:nvSpPr>
      <dsp:spPr>
        <a:xfrm rot="12362271">
          <a:off x="3802835" y="2967745"/>
          <a:ext cx="2025530" cy="41088"/>
        </a:xfrm>
        <a:custGeom>
          <a:avLst/>
          <a:gdLst/>
          <a:ahLst/>
          <a:cxnLst/>
          <a:rect l="0" t="0" r="0" b="0"/>
          <a:pathLst>
            <a:path>
              <a:moveTo>
                <a:pt x="0" y="20544"/>
              </a:moveTo>
              <a:lnTo>
                <a:pt x="2025530" y="205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kern="1200"/>
        </a:p>
      </dsp:txBody>
      <dsp:txXfrm rot="10800000">
        <a:off x="4764962" y="2937652"/>
        <a:ext cx="101276" cy="101276"/>
      </dsp:txXfrm>
    </dsp:sp>
    <dsp:sp modelId="{11FEDFDB-84DD-4CA8-B2A4-B9FFE829CECF}">
      <dsp:nvSpPr>
        <dsp:cNvPr id="0" name=""/>
        <dsp:cNvSpPr/>
      </dsp:nvSpPr>
      <dsp:spPr>
        <a:xfrm>
          <a:off x="3603872" y="2149205"/>
          <a:ext cx="3022064" cy="1970620"/>
        </a:xfrm>
        <a:prstGeom prst="ellipse">
          <a:avLst/>
        </a:prstGeom>
        <a:solidFill>
          <a:srgbClr val="FFFF00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kumimoji="0" lang="en-US" sz="2800" b="0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rPr>
            <a:t>Philosophy, Law &amp; Ethics</a:t>
          </a:r>
          <a:endParaRPr lang="en-GB" sz="2800" kern="1200" dirty="0" smtClean="0"/>
        </a:p>
      </dsp:txBody>
      <dsp:txXfrm>
        <a:off x="4046443" y="2437796"/>
        <a:ext cx="2136922" cy="1393438"/>
      </dsp:txXfrm>
    </dsp:sp>
    <dsp:sp modelId="{A5136881-CCEC-4BE0-A49D-77928B84E582}">
      <dsp:nvSpPr>
        <dsp:cNvPr id="0" name=""/>
        <dsp:cNvSpPr/>
      </dsp:nvSpPr>
      <dsp:spPr>
        <a:xfrm rot="20405064">
          <a:off x="930050" y="2795839"/>
          <a:ext cx="2217289" cy="41088"/>
        </a:xfrm>
        <a:custGeom>
          <a:avLst/>
          <a:gdLst/>
          <a:ahLst/>
          <a:cxnLst/>
          <a:rect l="0" t="0" r="0" b="0"/>
          <a:pathLst>
            <a:path>
              <a:moveTo>
                <a:pt x="0" y="20544"/>
              </a:moveTo>
              <a:lnTo>
                <a:pt x="2217289" y="205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kern="1200"/>
        </a:p>
      </dsp:txBody>
      <dsp:txXfrm>
        <a:off x="1983263" y="2760951"/>
        <a:ext cx="110864" cy="110864"/>
      </dsp:txXfrm>
    </dsp:sp>
    <dsp:sp modelId="{20FAB67D-9D36-42A0-AEC9-18E82E0BD003}">
      <dsp:nvSpPr>
        <dsp:cNvPr id="0" name=""/>
        <dsp:cNvSpPr/>
      </dsp:nvSpPr>
      <dsp:spPr>
        <a:xfrm>
          <a:off x="-72736" y="2057401"/>
          <a:ext cx="3468204" cy="1791380"/>
        </a:xfrm>
        <a:prstGeom prst="ellipse">
          <a:avLst/>
        </a:prstGeom>
        <a:solidFill>
          <a:srgbClr val="FFFF00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sz="2500" b="0" i="0" u="none" strike="noStrike" kern="1200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rPr>
            <a:t>Communication Skills &amp; Research Methodology</a:t>
          </a:r>
          <a:endParaRPr lang="en-GB" sz="2500" kern="1200" dirty="0"/>
        </a:p>
      </dsp:txBody>
      <dsp:txXfrm>
        <a:off x="435171" y="2319743"/>
        <a:ext cx="2452390" cy="12666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BC872-D3C9-4BF8-8DB8-AA5D97ADF1FB}">
      <dsp:nvSpPr>
        <dsp:cNvPr id="0" name=""/>
        <dsp:cNvSpPr/>
      </dsp:nvSpPr>
      <dsp:spPr>
        <a:xfrm>
          <a:off x="533400" y="0"/>
          <a:ext cx="4724175" cy="3628441"/>
        </a:xfrm>
        <a:prstGeom prst="ellipse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800" b="0" kern="1200" dirty="0"/>
        </a:p>
      </dsp:txBody>
      <dsp:txXfrm>
        <a:off x="1225239" y="531373"/>
        <a:ext cx="3340497" cy="2565695"/>
      </dsp:txXfrm>
    </dsp:sp>
    <dsp:sp modelId="{B528B6CC-4590-4412-9015-699E2B914D46}">
      <dsp:nvSpPr>
        <dsp:cNvPr id="0" name=""/>
        <dsp:cNvSpPr/>
      </dsp:nvSpPr>
      <dsp:spPr>
        <a:xfrm rot="6094585">
          <a:off x="2487090" y="635529"/>
          <a:ext cx="1291790" cy="38544"/>
        </a:xfrm>
        <a:custGeom>
          <a:avLst/>
          <a:gdLst/>
          <a:ahLst/>
          <a:cxnLst/>
          <a:rect l="0" t="0" r="0" b="0"/>
          <a:pathLst>
            <a:path>
              <a:moveTo>
                <a:pt x="0" y="19272"/>
              </a:moveTo>
              <a:lnTo>
                <a:pt x="1291790" y="192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 rot="10800000">
        <a:off x="3100690" y="622506"/>
        <a:ext cx="64589" cy="64589"/>
      </dsp:txXfrm>
    </dsp:sp>
    <dsp:sp modelId="{48FDA85A-109B-4B63-A5D7-3FD899BD8AA3}">
      <dsp:nvSpPr>
        <dsp:cNvPr id="0" name=""/>
        <dsp:cNvSpPr/>
      </dsp:nvSpPr>
      <dsp:spPr>
        <a:xfrm>
          <a:off x="2057389" y="-83"/>
          <a:ext cx="2154736" cy="1292465"/>
        </a:xfrm>
        <a:prstGeom prst="ellipse">
          <a:avLst/>
        </a:prstGeom>
        <a:solidFill>
          <a:srgbClr val="FF66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Hydrology and Climate Change</a:t>
          </a:r>
          <a:endParaRPr lang="en-GB" sz="1600" kern="1200" dirty="0">
            <a:solidFill>
              <a:schemeClr val="tx1"/>
            </a:solidFill>
          </a:endParaRPr>
        </a:p>
      </dsp:txBody>
      <dsp:txXfrm>
        <a:off x="2372943" y="189194"/>
        <a:ext cx="1523628" cy="913911"/>
      </dsp:txXfrm>
    </dsp:sp>
    <dsp:sp modelId="{88FFAAAD-369C-4CF8-BE87-00AC517117E4}">
      <dsp:nvSpPr>
        <dsp:cNvPr id="0" name=""/>
        <dsp:cNvSpPr/>
      </dsp:nvSpPr>
      <dsp:spPr>
        <a:xfrm rot="15478567">
          <a:off x="2747313" y="3156755"/>
          <a:ext cx="876457" cy="38544"/>
        </a:xfrm>
        <a:custGeom>
          <a:avLst/>
          <a:gdLst/>
          <a:ahLst/>
          <a:cxnLst/>
          <a:rect l="0" t="0" r="0" b="0"/>
          <a:pathLst>
            <a:path>
              <a:moveTo>
                <a:pt x="0" y="19272"/>
              </a:moveTo>
              <a:lnTo>
                <a:pt x="876457" y="192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500" kern="1200"/>
        </a:p>
      </dsp:txBody>
      <dsp:txXfrm rot="10800000">
        <a:off x="3163631" y="3154116"/>
        <a:ext cx="43822" cy="43822"/>
      </dsp:txXfrm>
    </dsp:sp>
    <dsp:sp modelId="{11FEDFDB-84DD-4CA8-B2A4-B9FFE829CECF}">
      <dsp:nvSpPr>
        <dsp:cNvPr id="0" name=""/>
        <dsp:cNvSpPr/>
      </dsp:nvSpPr>
      <dsp:spPr>
        <a:xfrm>
          <a:off x="1981183" y="2743025"/>
          <a:ext cx="2511987" cy="1350857"/>
        </a:xfrm>
        <a:prstGeom prst="ellipse">
          <a:avLst/>
        </a:prstGeom>
        <a:solidFill>
          <a:srgbClr val="FF66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Irrigation Engineering</a:t>
          </a:r>
          <a:endParaRPr lang="en-GB" sz="1600" kern="1200" dirty="0" smtClean="0">
            <a:solidFill>
              <a:schemeClr val="tx1"/>
            </a:solidFill>
          </a:endParaRPr>
        </a:p>
      </dsp:txBody>
      <dsp:txXfrm>
        <a:off x="2349055" y="2940853"/>
        <a:ext cx="1776243" cy="955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5BA64-C0C8-C943-BF77-2389DCADF51A}" type="datetimeFigureOut">
              <a:rPr lang="en-US" smtClean="0"/>
              <a:t>10/9/12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208F4-2999-B049-94B8-45C720B66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2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79CD7A-5BFB-D742-B6E4-C4C7CB6D9205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79CD7A-5BFB-D742-B6E4-C4C7CB6D9205}" type="slidenum">
              <a:rPr lang="en-US" sz="1200"/>
              <a:pPr eaLnBrk="1" hangingPunct="1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BF5F77-5CE2-0F4D-B8D9-957114280A8B}" type="slidenum">
              <a:rPr lang="en-US" sz="1200"/>
              <a:pPr eaLnBrk="1" hangingPunct="1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C9C3D8A-3B61-884F-82DF-4298EBD96238}" type="slidenum">
              <a:rPr lang="en-US" sz="1200"/>
              <a:pPr eaLnBrk="1" hangingPunct="1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E1D1A0-A87A-6D46-9D0E-0B17EC8FDEA2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>
              <a:latin typeface="Calibri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DBCFFDE-967D-004E-8C90-490FC71A2C58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B21BD1-EF0F-CE45-806A-4F07CC6D334B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15362" name="Rectangle 7"/>
          <p:cNvSpPr txBox="1">
            <a:spLocks noGrp="1" noChangeArrowheads="1"/>
          </p:cNvSpPr>
          <p:nvPr/>
        </p:nvSpPr>
        <p:spPr bwMode="auto">
          <a:xfrm>
            <a:off x="3884027" y="8684926"/>
            <a:ext cx="2972421" cy="45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730" tIns="44865" rIns="89730" bIns="44865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8CB99D3-BD63-634A-B6BC-EC64EEF4D3B6}" type="slidenum">
              <a:rPr lang="en-US" sz="1200"/>
              <a:pPr algn="r" eaLnBrk="1" hangingPunct="1"/>
              <a:t>27</a:t>
            </a:fld>
            <a:endParaRPr 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83DB8D-5FEB-6F49-AFF2-4C608AF7E745}" type="slidenum">
              <a:rPr lang="en-US" sz="1200"/>
              <a:pPr eaLnBrk="1" hangingPunct="1"/>
              <a:t>28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4BDBD6F-D751-814A-A4A6-FAE1DB0CD3A1}" type="slidenum">
              <a:rPr lang="en-US" sz="1200"/>
              <a:pPr eaLnBrk="1" hangingPunct="1"/>
              <a:t>29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D56BE4B-F2FE-4E45-9A5F-78089C318B74}" type="slidenum">
              <a:rPr lang="en-US" sz="1200"/>
              <a:pPr eaLnBrk="1" hangingPunct="1"/>
              <a:t>30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E809EFC-9B61-B54F-AC42-EAE748AE4E6D}" type="slidenum">
              <a:rPr lang="en-US" sz="1200"/>
              <a:pPr eaLnBrk="1" hangingPunct="1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397A6A4-382C-6348-B3C6-19C84164D8C3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Calibri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313F2D9-3D75-BC4E-ADCE-363FC4F28BAA}" type="slidenum">
              <a:rPr lang="en-GB" sz="1200"/>
              <a:pPr eaLnBrk="1" hangingPunct="1"/>
              <a:t>32</a:t>
            </a:fld>
            <a:endParaRPr lang="en-GB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17DFC81-093E-4C4A-8381-347FF4760F04}" type="slidenum">
              <a:rPr lang="en-US" sz="1200"/>
              <a:pPr eaLnBrk="1" hangingPunct="1"/>
              <a:t>33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7D0E480-772B-764B-8F4A-59316E3EEDE4}" type="slidenum">
              <a:rPr lang="en-US" sz="1200"/>
              <a:pPr eaLnBrk="1" hangingPunct="1"/>
              <a:t>34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DC2CB6-F644-DA42-976C-BE77AF96E7AD}" type="slidenum">
              <a:rPr lang="en-US" sz="1200"/>
              <a:pPr eaLnBrk="1" hangingPunct="1"/>
              <a:t>35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01F1389-FE0C-8449-ABDA-A97AD459EC1F}" type="slidenum">
              <a:rPr lang="en-US" sz="1200"/>
              <a:pPr eaLnBrk="1" hangingPunct="1"/>
              <a:t>36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3911B8A-9B86-D644-BF3A-AA8D6C65358B}" type="slidenum">
              <a:rPr lang="en-US" sz="1200"/>
              <a:pPr eaLnBrk="1" hangingPunct="1"/>
              <a:t>37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B067128-5529-3348-9195-27AEF1E59F20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643A92-C3E9-054C-850D-24154EF500B2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7BDDDEC-119C-3B4D-BB54-67F585A3A9B4}" type="slidenum">
              <a:rPr lang="en-US" sz="1200"/>
              <a:pPr eaLnBrk="1" hangingPunct="1"/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3C39F27-3E19-8241-98DA-716B0B4F8472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smtClean="0"/>
              <a:t>three levels of biodiversity: genetic, species, and ecosystem. </a:t>
            </a:r>
          </a:p>
          <a:p>
            <a:r>
              <a:rPr lang="en-US" u="sng" dirty="0" smtClean="0"/>
              <a:t>These levels are all interrelated yet distinct enough that they can be studied </a:t>
            </a:r>
          </a:p>
          <a:p>
            <a:r>
              <a:rPr lang="en-US" u="sng" dirty="0" smtClean="0"/>
              <a:t>as three separate components. Some researchers believe that there are fewer or more </a:t>
            </a:r>
          </a:p>
          <a:p>
            <a:r>
              <a:rPr lang="en-US" u="sng" dirty="0" smtClean="0"/>
              <a:t>levels than these, but the consensus is that three levels is a good number to work with.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08F4-2999-B049-94B8-45C720B66B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02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43014-3F60-9945-89EB-08AA703856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1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4DF48A-16D5-B445-8094-C47C9C262D04}" type="slidenum">
              <a:rPr lang="en-US"/>
              <a:pPr/>
              <a:t>18</a:t>
            </a:fld>
            <a:endParaRPr lang="en-US"/>
          </a:p>
        </p:txBody>
      </p:sp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ko-KR" altLang="en-US">
              <a:ea typeface="굴림" charset="0"/>
              <a:cs typeface="굴림" charset="0"/>
            </a:endParaRPr>
          </a:p>
        </p:txBody>
      </p:sp>
      <p:sp>
        <p:nvSpPr>
          <p:cNvPr id="23556" name="슬라이드 번호 개체 틀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latinLnBrk="1"/>
            <a:fld id="{94D310D6-6D83-8648-BF7E-C229F2501CDC}" type="slidenum">
              <a:rPr lang="ko-KR" altLang="en-US" sz="1200">
                <a:latin typeface="맑은 고딕" charset="0"/>
                <a:ea typeface="맑은 고딕" charset="0"/>
                <a:cs typeface="맑은 고딕" charset="0"/>
              </a:rPr>
              <a:pPr algn="r" latinLnBrk="1"/>
              <a:t>18</a:t>
            </a:fld>
            <a:endParaRPr lang="en-US" altLang="ko-KR" sz="1200">
              <a:latin typeface="맑은 고딕" charset="0"/>
              <a:ea typeface="맑은 고딕" charset="0"/>
              <a:cs typeface="맑은 고딕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36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5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0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6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73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62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5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9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96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2D490-495F-684E-9A89-2F7D53931A42}" type="datetimeFigureOut">
              <a:rPr lang="en-US" smtClean="0"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DEE9E-A72C-EF44-B102-341D7DF02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38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Macintosh%20HD:Users:HOME:Library:Mail:IMAP-djkim@outlook.cgiar.org:Sent%20Items.imapmbox:Attachments:31601:2:Medicinal%20plant%20manuscript-1.docx!OLE_LINK6" TargetMode="External"/><Relationship Id="rId4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file:///\\localhost\Macintosh%20HD:Users:HOME:Library:Mail:Mailboxes:DJKIM_IITA_KENYA:2010%20IN:Feb%202011.mbox:Attachments:25459:2:110221Phytochemical%20analysis%20of%20Striga%20hermonthica%20by%20HPLC_BBRC.doc!OLE_LINK2" TargetMode="External"/><Relationship Id="rId5" Type="http://schemas.openxmlformats.org/officeDocument/2006/relationships/image" Target="../media/image24.emf"/><Relationship Id="rId6" Type="http://schemas.openxmlformats.org/officeDocument/2006/relationships/oleObject" Target="file:///\\localhost\Macintosh%20HD:Users:HOME:Library:Mail:Mailboxes:DJKIM_IITA_KENYA:2010%20IN:Feb%202011.mbox:Attachments:25459:2:110221Phytochemical%20analysis%20of%20Striga%20hermonthica%20by%20HPLC_BBRC.doc!OLE_LINK4" TargetMode="External"/><Relationship Id="rId7" Type="http://schemas.openxmlformats.org/officeDocument/2006/relationships/image" Target="../media/image25.emf"/><Relationship Id="rId8" Type="http://schemas.openxmlformats.org/officeDocument/2006/relationships/oleObject" Target="file:///\\localhost\Macintosh%20HD:Users:HOME:Library:Mail:Mailboxes:DJKIM_IITA_KENYA:2010%20IN:Feb%202011.mbox:Attachments:25459:2:110221Phytochemical%20analysis%20of%20Striga%20hermonthica%20by%20HPLC_BBRC.doc!OLE_LINK5" TargetMode="External"/><Relationship Id="rId9" Type="http://schemas.openxmlformats.org/officeDocument/2006/relationships/image" Target="../media/image26.emf"/><Relationship Id="rId10" Type="http://schemas.openxmlformats.org/officeDocument/2006/relationships/oleObject" Target="file:///\\localhost\Macintosh%20HD:Users:HOME:Library:Mail:Mailboxes:DJKIM_IITA_KENYA:2010%20IN:Feb%202011.mbox:Attachments:25459:2:110221Phytochemical%20analysis%20of%20Striga%20hermonthica%20by%20HPLC_BBRC.doc!OLE_LINK1" TargetMode="External"/><Relationship Id="rId11" Type="http://schemas.openxmlformats.org/officeDocument/2006/relationships/image" Target="../media/image2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40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41.png"/><Relationship Id="rId8" Type="http://schemas.openxmlformats.org/officeDocument/2006/relationships/oleObject" Target="../embeddings/oleObject3.bin"/><Relationship Id="rId9" Type="http://schemas.openxmlformats.org/officeDocument/2006/relationships/oleObject" Target="../embeddings/Microsoft_Excel_97_-_2004_Worksheet1.xls"/><Relationship Id="rId10" Type="http://schemas.openxmlformats.org/officeDocument/2006/relationships/image" Target="../media/image4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5.xml"/><Relationship Id="rId12" Type="http://schemas.microsoft.com/office/2007/relationships/diagramDrawing" Target="../diagrams/drawing5.xml"/><Relationship Id="rId13" Type="http://schemas.openxmlformats.org/officeDocument/2006/relationships/image" Target="../media/image45.jpeg"/><Relationship Id="rId14" Type="http://schemas.openxmlformats.org/officeDocument/2006/relationships/image" Target="../media/image46.jpeg"/><Relationship Id="rId15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diagramData" Target="../diagrams/data5.xml"/><Relationship Id="rId9" Type="http://schemas.openxmlformats.org/officeDocument/2006/relationships/diagramLayout" Target="../diagrams/layout5.xml"/><Relationship Id="rId10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13" Type="http://schemas.openxmlformats.org/officeDocument/2006/relationships/image" Target="../media/image48.jpeg"/><Relationship Id="rId14" Type="http://schemas.openxmlformats.org/officeDocument/2006/relationships/image" Target="../media/image49.jpeg"/><Relationship Id="rId15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diagramData" Target="../diagrams/data7.xml"/><Relationship Id="rId9" Type="http://schemas.openxmlformats.org/officeDocument/2006/relationships/diagramLayout" Target="../diagrams/layout7.xml"/><Relationship Id="rId10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9.xml"/><Relationship Id="rId12" Type="http://schemas.microsoft.com/office/2007/relationships/diagramDrawing" Target="../diagrams/drawing9.xml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diagramData" Target="../diagrams/data9.xml"/><Relationship Id="rId9" Type="http://schemas.openxmlformats.org/officeDocument/2006/relationships/diagramLayout" Target="../diagrams/layout9.xml"/><Relationship Id="rId10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8" Type="http://schemas.openxmlformats.org/officeDocument/2006/relationships/image" Target="../media/image53.jpe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8" Type="http://schemas.openxmlformats.org/officeDocument/2006/relationships/image" Target="../media/image57.jpeg"/><Relationship Id="rId9" Type="http://schemas.openxmlformats.org/officeDocument/2006/relationships/image" Target="../media/image58.jpeg"/><Relationship Id="rId10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3914" y="786233"/>
            <a:ext cx="792024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Molecular Biodiversity </a:t>
            </a:r>
            <a:r>
              <a:rPr lang="en-US" sz="3200" dirty="0"/>
              <a:t>of the </a:t>
            </a:r>
            <a:r>
              <a:rPr lang="en-US" sz="3200" dirty="0" smtClean="0"/>
              <a:t>Plant </a:t>
            </a:r>
            <a:r>
              <a:rPr lang="en-US" sz="3200" dirty="0"/>
              <a:t>in Africa, beyond the DNA </a:t>
            </a:r>
            <a:r>
              <a:rPr lang="en-US" sz="3200" dirty="0" smtClean="0"/>
              <a:t>Barcoding </a:t>
            </a:r>
            <a:endParaRPr lang="en-US" sz="1600" dirty="0"/>
          </a:p>
          <a:p>
            <a:r>
              <a:rPr lang="en-US" sz="1600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-141118" y="2874276"/>
            <a:ext cx="928511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/>
              <a:t>Dong- Jin  Kim</a:t>
            </a:r>
          </a:p>
          <a:p>
            <a:pPr algn="ctr"/>
            <a:endParaRPr lang="en-US" sz="4400" b="1" dirty="0" smtClean="0"/>
          </a:p>
          <a:p>
            <a:pPr algn="ctr"/>
            <a:r>
              <a:rPr lang="en-US" sz="2400" b="1" dirty="0" smtClean="0"/>
              <a:t>Nelson Mandela African Institute</a:t>
            </a:r>
          </a:p>
          <a:p>
            <a:pPr algn="ctr"/>
            <a:r>
              <a:rPr lang="en-US" sz="2400" b="1" dirty="0" smtClean="0"/>
              <a:t> of Science and Technology</a:t>
            </a:r>
          </a:p>
          <a:p>
            <a:pPr algn="ctr"/>
            <a:r>
              <a:rPr lang="en-US" sz="2400" b="1" dirty="0" err="1" smtClean="0"/>
              <a:t>Arusha</a:t>
            </a:r>
            <a:r>
              <a:rPr lang="en-US" sz="2400" b="1" dirty="0" smtClean="0"/>
              <a:t>, Tanzania</a:t>
            </a:r>
          </a:p>
          <a:p>
            <a:pPr algn="ctr"/>
            <a:endParaRPr lang="en-US" sz="2400" b="1" dirty="0" smtClean="0"/>
          </a:p>
          <a:p>
            <a:pPr algn="ctr"/>
            <a:endParaRPr lang="en-US" sz="2400" b="1" dirty="0"/>
          </a:p>
          <a:p>
            <a:pPr algn="ctr"/>
            <a:r>
              <a:rPr lang="en-US" b="1" dirty="0" smtClean="0"/>
              <a:t>PRAGMA 23, </a:t>
            </a:r>
            <a:r>
              <a:rPr lang="en-US" b="1" dirty="0" err="1" smtClean="0"/>
              <a:t>Biodivesrity</a:t>
            </a:r>
            <a:r>
              <a:rPr lang="en-US" b="1" dirty="0" smtClean="0"/>
              <a:t> Workshop</a:t>
            </a:r>
          </a:p>
          <a:p>
            <a:pPr algn="ctr"/>
            <a:r>
              <a:rPr lang="en-US" b="1" dirty="0" err="1" smtClean="0"/>
              <a:t>Kunkuk</a:t>
            </a:r>
            <a:r>
              <a:rPr lang="en-US" b="1" dirty="0" smtClean="0"/>
              <a:t> Univ.,  Seoul., KOREA, Oct. 9 -12, 2012</a:t>
            </a:r>
          </a:p>
          <a:p>
            <a:pPr algn="ctr"/>
            <a:r>
              <a:rPr lang="en-US" sz="2400" b="1" dirty="0" smtClean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2833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5431" y="96208"/>
            <a:ext cx="8628088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DNA barcoding: </a:t>
            </a:r>
            <a:endParaRPr lang="en-US" sz="2400" dirty="0" smtClean="0"/>
          </a:p>
          <a:p>
            <a:pPr lvl="0"/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-  An international consortium, the ‘Barcode of Life Initiative’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 identification of the estimated 10 million species on Earth.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 a diagnostic technique in which short DNA sequence(s)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Sample 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dirty="0" smtClean="0"/>
              <a:t>DNA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 </a:t>
            </a:r>
            <a:r>
              <a:rPr lang="en-US" sz="2400" dirty="0"/>
              <a:t>PCR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</a:t>
            </a:r>
            <a:r>
              <a:rPr lang="en-US" sz="2400" dirty="0" smtClean="0"/>
              <a:t>sequencing </a:t>
            </a:r>
            <a:r>
              <a:rPr lang="en-US" sz="2400" dirty="0" smtClean="0">
                <a:sym typeface="Wingdings"/>
              </a:rPr>
              <a:t> sequence </a:t>
            </a:r>
            <a:r>
              <a:rPr lang="en-US" sz="2400" dirty="0" smtClean="0"/>
              <a:t>analysis</a:t>
            </a:r>
          </a:p>
          <a:p>
            <a:pPr lvl="1"/>
            <a:endParaRPr lang="en-US" sz="1600" dirty="0"/>
          </a:p>
          <a:p>
            <a:r>
              <a:rPr lang="en-US" dirty="0"/>
              <a:t> 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31" y="3297084"/>
            <a:ext cx="8890000" cy="41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7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331" y="444793"/>
            <a:ext cx="801128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DNA </a:t>
            </a:r>
            <a:r>
              <a:rPr lang="en-US" sz="2000" dirty="0"/>
              <a:t>barcoding </a:t>
            </a:r>
            <a:r>
              <a:rPr lang="en-US" sz="2000" dirty="0" smtClean="0"/>
              <a:t>of the medicinal  </a:t>
            </a:r>
            <a:r>
              <a:rPr lang="en-US" sz="2000" dirty="0"/>
              <a:t>p</a:t>
            </a:r>
            <a:r>
              <a:rPr lang="en-US" sz="2000" dirty="0" smtClean="0"/>
              <a:t>lants </a:t>
            </a:r>
            <a:r>
              <a:rPr lang="en-US" sz="2000" dirty="0"/>
              <a:t>from Kenya and </a:t>
            </a:r>
            <a:r>
              <a:rPr lang="en-US" sz="2000" dirty="0" smtClean="0"/>
              <a:t>Tanzania</a:t>
            </a:r>
          </a:p>
          <a:p>
            <a:endParaRPr lang="en-US" sz="2000" dirty="0"/>
          </a:p>
          <a:p>
            <a:r>
              <a:rPr lang="en-US" sz="2000" dirty="0" smtClean="0"/>
              <a:t>	the herbal medicine powder </a:t>
            </a:r>
            <a:r>
              <a:rPr lang="en-US" sz="2000" dirty="0" smtClean="0">
                <a:sym typeface="Wingdings"/>
              </a:rPr>
              <a:t> DNA analysis</a:t>
            </a:r>
          </a:p>
          <a:p>
            <a:endParaRPr lang="en-US" sz="20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	</a:t>
            </a:r>
            <a:r>
              <a:rPr lang="en-US" sz="2000" i="1" dirty="0" smtClean="0">
                <a:sym typeface="Wingdings"/>
              </a:rPr>
              <a:t>useful for the standardization of the herbal medicines.  </a:t>
            </a:r>
          </a:p>
          <a:p>
            <a:r>
              <a:rPr lang="en-US" sz="2000" dirty="0">
                <a:sym typeface="Wingdings"/>
              </a:rPr>
              <a:t>	</a:t>
            </a:r>
            <a:r>
              <a:rPr lang="en-US" sz="2000" dirty="0" smtClean="0">
                <a:sym typeface="Wingdings"/>
              </a:rPr>
              <a:t> </a:t>
            </a:r>
          </a:p>
          <a:p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082973"/>
              </p:ext>
            </p:extLst>
          </p:nvPr>
        </p:nvGraphicFramePr>
        <p:xfrm>
          <a:off x="1849556" y="2375546"/>
          <a:ext cx="4780253" cy="456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3" name="Document" r:id="rId3" imgW="6616700" imgH="6311900" progId="Word.Document.12">
                  <p:link updateAutomatic="1"/>
                </p:oleObj>
              </mc:Choice>
              <mc:Fallback>
                <p:oleObj name="Document" r:id="rId3" imgW="6616700" imgH="63119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9556" y="2375546"/>
                        <a:ext cx="4780253" cy="456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83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0" y="3109108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000"/>
          </a:p>
        </p:txBody>
      </p:sp>
      <p:pic>
        <p:nvPicPr>
          <p:cNvPr id="99331" name="Picture 3" descr="CowpeaSeedDiversit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" y="4420486"/>
            <a:ext cx="3048000" cy="245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2" name="Picture 4" descr="P00003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387" y="1767331"/>
            <a:ext cx="3252613" cy="2187094"/>
          </a:xfrm>
          <a:prstGeom prst="rect">
            <a:avLst/>
          </a:prstGeom>
          <a:noFill/>
          <a:ln w="28575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4420095" y="4764870"/>
            <a:ext cx="396521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i="1" dirty="0" smtClean="0"/>
              <a:t>How </a:t>
            </a:r>
            <a:r>
              <a:rPr lang="en-US" sz="2000" i="1" dirty="0"/>
              <a:t>can we put this genetic variation to </a:t>
            </a:r>
            <a:r>
              <a:rPr lang="en-US" altLang="ko-KR" sz="2000" i="1" dirty="0">
                <a:ea typeface="Gulim" charset="0"/>
                <a:cs typeface="Gulim" charset="0"/>
              </a:rPr>
              <a:t>the improved variety, and finally to the markers for income increases??</a:t>
            </a:r>
            <a:endParaRPr lang="en-US" sz="2000" i="1" dirty="0">
              <a:ea typeface="Gulim" charset="0"/>
              <a:cs typeface="Gulim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336" y="662702"/>
            <a:ext cx="3745785" cy="3817568"/>
          </a:xfrm>
          <a:prstGeom prst="rect">
            <a:avLst/>
          </a:prstGeom>
        </p:spPr>
      </p:pic>
      <p:grpSp>
        <p:nvGrpSpPr>
          <p:cNvPr id="14" name="Group 592"/>
          <p:cNvGrpSpPr>
            <a:grpSpLocks/>
          </p:cNvGrpSpPr>
          <p:nvPr/>
        </p:nvGrpSpPr>
        <p:grpSpPr bwMode="auto">
          <a:xfrm>
            <a:off x="-122231" y="1070267"/>
            <a:ext cx="1814306" cy="2670675"/>
            <a:chOff x="3984" y="1008"/>
            <a:chExt cx="1595" cy="2544"/>
          </a:xfrm>
        </p:grpSpPr>
        <p:sp>
          <p:nvSpPr>
            <p:cNvPr id="15" name="Line 593"/>
            <p:cNvSpPr>
              <a:spLocks noChangeShapeType="1"/>
            </p:cNvSpPr>
            <p:nvPr/>
          </p:nvSpPr>
          <p:spPr bwMode="auto">
            <a:xfrm flipH="1">
              <a:off x="4974" y="2764"/>
              <a:ext cx="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16" name="Line 594"/>
            <p:cNvSpPr>
              <a:spLocks noChangeShapeType="1"/>
            </p:cNvSpPr>
            <p:nvPr/>
          </p:nvSpPr>
          <p:spPr bwMode="auto">
            <a:xfrm flipH="1">
              <a:off x="4974" y="2895"/>
              <a:ext cx="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17" name="Line 595"/>
            <p:cNvSpPr>
              <a:spLocks noChangeShapeType="1"/>
            </p:cNvSpPr>
            <p:nvPr/>
          </p:nvSpPr>
          <p:spPr bwMode="auto">
            <a:xfrm flipH="1">
              <a:off x="4974" y="3166"/>
              <a:ext cx="222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18" name="Line 596"/>
            <p:cNvSpPr>
              <a:spLocks noChangeShapeType="1"/>
            </p:cNvSpPr>
            <p:nvPr/>
          </p:nvSpPr>
          <p:spPr bwMode="auto">
            <a:xfrm>
              <a:off x="5021" y="2764"/>
              <a:ext cx="1" cy="1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19" name="Line 597"/>
            <p:cNvSpPr>
              <a:spLocks noChangeShapeType="1"/>
            </p:cNvSpPr>
            <p:nvPr/>
          </p:nvSpPr>
          <p:spPr bwMode="auto">
            <a:xfrm flipH="1">
              <a:off x="4974" y="3034"/>
              <a:ext cx="134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20" name="Line 598"/>
            <p:cNvSpPr>
              <a:spLocks noChangeShapeType="1"/>
            </p:cNvSpPr>
            <p:nvPr/>
          </p:nvSpPr>
          <p:spPr bwMode="auto">
            <a:xfrm flipV="1">
              <a:off x="5114" y="2822"/>
              <a:ext cx="1" cy="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21" name="Line 599"/>
            <p:cNvSpPr>
              <a:spLocks noChangeShapeType="1"/>
            </p:cNvSpPr>
            <p:nvPr/>
          </p:nvSpPr>
          <p:spPr bwMode="auto">
            <a:xfrm>
              <a:off x="5021" y="2822"/>
              <a:ext cx="8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22" name="Freeform 600"/>
            <p:cNvSpPr>
              <a:spLocks/>
            </p:cNvSpPr>
            <p:nvPr/>
          </p:nvSpPr>
          <p:spPr bwMode="auto">
            <a:xfrm>
              <a:off x="5114" y="2932"/>
              <a:ext cx="82" cy="234"/>
            </a:xfrm>
            <a:custGeom>
              <a:avLst/>
              <a:gdLst>
                <a:gd name="T0" fmla="*/ 112 w 112"/>
                <a:gd name="T1" fmla="*/ 234 h 234"/>
                <a:gd name="T2" fmla="*/ 112 w 112"/>
                <a:gd name="T3" fmla="*/ 0 h 234"/>
                <a:gd name="T4" fmla="*/ 0 w 112"/>
                <a:gd name="T5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234">
                  <a:moveTo>
                    <a:pt x="112" y="234"/>
                  </a:moveTo>
                  <a:lnTo>
                    <a:pt x="112" y="0"/>
                  </a:ln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23" name="Freeform 601"/>
            <p:cNvSpPr>
              <a:spLocks/>
            </p:cNvSpPr>
            <p:nvPr/>
          </p:nvSpPr>
          <p:spPr bwMode="auto">
            <a:xfrm>
              <a:off x="5196" y="1824"/>
              <a:ext cx="249" cy="1217"/>
            </a:xfrm>
            <a:custGeom>
              <a:avLst/>
              <a:gdLst>
                <a:gd name="T0" fmla="*/ 0 w 344"/>
                <a:gd name="T1" fmla="*/ 928 h 928"/>
                <a:gd name="T2" fmla="*/ 344 w 344"/>
                <a:gd name="T3" fmla="*/ 928 h 928"/>
                <a:gd name="T4" fmla="*/ 344 w 344"/>
                <a:gd name="T5" fmla="*/ 0 h 928"/>
                <a:gd name="T6" fmla="*/ 208 w 344"/>
                <a:gd name="T7" fmla="*/ 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4" h="928">
                  <a:moveTo>
                    <a:pt x="0" y="928"/>
                  </a:moveTo>
                  <a:lnTo>
                    <a:pt x="344" y="928"/>
                  </a:lnTo>
                  <a:lnTo>
                    <a:pt x="344" y="0"/>
                  </a:lnTo>
                  <a:lnTo>
                    <a:pt x="208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24" name="Line 602"/>
            <p:cNvSpPr>
              <a:spLocks noChangeShapeType="1"/>
            </p:cNvSpPr>
            <p:nvPr/>
          </p:nvSpPr>
          <p:spPr bwMode="auto">
            <a:xfrm>
              <a:off x="5445" y="2537"/>
              <a:ext cx="59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25" name="Line 603"/>
            <p:cNvSpPr>
              <a:spLocks noChangeShapeType="1"/>
            </p:cNvSpPr>
            <p:nvPr/>
          </p:nvSpPr>
          <p:spPr bwMode="auto">
            <a:xfrm flipH="1">
              <a:off x="4458" y="2616"/>
              <a:ext cx="17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26" name="Line 604"/>
            <p:cNvSpPr>
              <a:spLocks noChangeShapeType="1"/>
            </p:cNvSpPr>
            <p:nvPr/>
          </p:nvSpPr>
          <p:spPr bwMode="auto">
            <a:xfrm flipV="1">
              <a:off x="5255" y="2112"/>
              <a:ext cx="80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27" name="Line 605"/>
            <p:cNvSpPr>
              <a:spLocks noChangeShapeType="1"/>
            </p:cNvSpPr>
            <p:nvPr/>
          </p:nvSpPr>
          <p:spPr bwMode="auto">
            <a:xfrm flipV="1">
              <a:off x="5338" y="1558"/>
              <a:ext cx="1" cy="5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28" name="Line 606"/>
            <p:cNvSpPr>
              <a:spLocks noChangeShapeType="1"/>
            </p:cNvSpPr>
            <p:nvPr/>
          </p:nvSpPr>
          <p:spPr bwMode="auto">
            <a:xfrm flipV="1">
              <a:off x="5108" y="1563"/>
              <a:ext cx="232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29" name="Line 607"/>
            <p:cNvSpPr>
              <a:spLocks noChangeShapeType="1"/>
            </p:cNvSpPr>
            <p:nvPr/>
          </p:nvSpPr>
          <p:spPr bwMode="auto">
            <a:xfrm flipH="1" flipV="1">
              <a:off x="4458" y="2415"/>
              <a:ext cx="17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30" name="Text Box 608"/>
            <p:cNvSpPr txBox="1">
              <a:spLocks noChangeArrowheads="1"/>
            </p:cNvSpPr>
            <p:nvPr/>
          </p:nvSpPr>
          <p:spPr bwMode="auto">
            <a:xfrm>
              <a:off x="4128" y="2722"/>
              <a:ext cx="512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>
                  <a:solidFill>
                    <a:srgbClr val="0000FF"/>
                  </a:solidFill>
                  <a:latin typeface="Times" charset="0"/>
                </a:rPr>
                <a:t>sativa</a:t>
              </a:r>
            </a:p>
          </p:txBody>
        </p:sp>
        <p:sp>
          <p:nvSpPr>
            <p:cNvPr id="31" name="Text Box 609"/>
            <p:cNvSpPr txBox="1">
              <a:spLocks noChangeArrowheads="1"/>
            </p:cNvSpPr>
            <p:nvPr/>
          </p:nvSpPr>
          <p:spPr bwMode="auto">
            <a:xfrm>
              <a:off x="3984" y="2338"/>
              <a:ext cx="721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>
                  <a:solidFill>
                    <a:srgbClr val="FF0000"/>
                  </a:solidFill>
                  <a:latin typeface="Times" charset="0"/>
                </a:rPr>
                <a:t>truncatula</a:t>
              </a:r>
            </a:p>
          </p:txBody>
        </p:sp>
        <p:sp>
          <p:nvSpPr>
            <p:cNvPr id="32" name="Line 610"/>
            <p:cNvSpPr>
              <a:spLocks noChangeShapeType="1"/>
            </p:cNvSpPr>
            <p:nvPr/>
          </p:nvSpPr>
          <p:spPr bwMode="auto">
            <a:xfrm>
              <a:off x="5021" y="1804"/>
              <a:ext cx="1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33" name="Line 611"/>
            <p:cNvSpPr>
              <a:spLocks noChangeShapeType="1"/>
            </p:cNvSpPr>
            <p:nvPr/>
          </p:nvSpPr>
          <p:spPr bwMode="auto">
            <a:xfrm flipH="1">
              <a:off x="4974" y="1804"/>
              <a:ext cx="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34" name="Line 612"/>
            <p:cNvSpPr>
              <a:spLocks noChangeShapeType="1"/>
            </p:cNvSpPr>
            <p:nvPr/>
          </p:nvSpPr>
          <p:spPr bwMode="auto">
            <a:xfrm flipH="1">
              <a:off x="4974" y="1936"/>
              <a:ext cx="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35" name="Line 613"/>
            <p:cNvSpPr>
              <a:spLocks noChangeShapeType="1"/>
            </p:cNvSpPr>
            <p:nvPr/>
          </p:nvSpPr>
          <p:spPr bwMode="auto">
            <a:xfrm flipH="1">
              <a:off x="4974" y="2075"/>
              <a:ext cx="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36" name="Line 614"/>
            <p:cNvSpPr>
              <a:spLocks noChangeShapeType="1"/>
            </p:cNvSpPr>
            <p:nvPr/>
          </p:nvSpPr>
          <p:spPr bwMode="auto">
            <a:xfrm flipH="1">
              <a:off x="4974" y="2206"/>
              <a:ext cx="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37" name="Line 615"/>
            <p:cNvSpPr>
              <a:spLocks noChangeShapeType="1"/>
            </p:cNvSpPr>
            <p:nvPr/>
          </p:nvSpPr>
          <p:spPr bwMode="auto">
            <a:xfrm flipH="1">
              <a:off x="4974" y="2345"/>
              <a:ext cx="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38" name="Line 616"/>
            <p:cNvSpPr>
              <a:spLocks noChangeShapeType="1"/>
            </p:cNvSpPr>
            <p:nvPr/>
          </p:nvSpPr>
          <p:spPr bwMode="auto">
            <a:xfrm flipH="1">
              <a:off x="4974" y="2477"/>
              <a:ext cx="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39" name="Line 617"/>
            <p:cNvSpPr>
              <a:spLocks noChangeShapeType="1"/>
            </p:cNvSpPr>
            <p:nvPr/>
          </p:nvSpPr>
          <p:spPr bwMode="auto">
            <a:xfrm flipH="1">
              <a:off x="4974" y="2616"/>
              <a:ext cx="134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40" name="Line 618"/>
            <p:cNvSpPr>
              <a:spLocks noChangeShapeType="1"/>
            </p:cNvSpPr>
            <p:nvPr/>
          </p:nvSpPr>
          <p:spPr bwMode="auto">
            <a:xfrm>
              <a:off x="5021" y="2075"/>
              <a:ext cx="1" cy="1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41" name="Line 619"/>
            <p:cNvSpPr>
              <a:spLocks noChangeShapeType="1"/>
            </p:cNvSpPr>
            <p:nvPr/>
          </p:nvSpPr>
          <p:spPr bwMode="auto">
            <a:xfrm>
              <a:off x="5021" y="2345"/>
              <a:ext cx="1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42" name="Line 620"/>
            <p:cNvSpPr>
              <a:spLocks noChangeShapeType="1"/>
            </p:cNvSpPr>
            <p:nvPr/>
          </p:nvSpPr>
          <p:spPr bwMode="auto">
            <a:xfrm>
              <a:off x="5021" y="2404"/>
              <a:ext cx="82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43" name="Line 621"/>
            <p:cNvSpPr>
              <a:spLocks noChangeShapeType="1"/>
            </p:cNvSpPr>
            <p:nvPr/>
          </p:nvSpPr>
          <p:spPr bwMode="auto">
            <a:xfrm flipV="1">
              <a:off x="5108" y="2404"/>
              <a:ext cx="1" cy="2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44" name="Freeform 622"/>
            <p:cNvSpPr>
              <a:spLocks/>
            </p:cNvSpPr>
            <p:nvPr/>
          </p:nvSpPr>
          <p:spPr bwMode="auto">
            <a:xfrm>
              <a:off x="5021" y="2133"/>
              <a:ext cx="163" cy="380"/>
            </a:xfrm>
            <a:custGeom>
              <a:avLst/>
              <a:gdLst>
                <a:gd name="T0" fmla="*/ 0 w 224"/>
                <a:gd name="T1" fmla="*/ 0 h 380"/>
                <a:gd name="T2" fmla="*/ 224 w 224"/>
                <a:gd name="T3" fmla="*/ 0 h 380"/>
                <a:gd name="T4" fmla="*/ 224 w 224"/>
                <a:gd name="T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4" h="380">
                  <a:moveTo>
                    <a:pt x="0" y="0"/>
                  </a:moveTo>
                  <a:lnTo>
                    <a:pt x="224" y="0"/>
                  </a:lnTo>
                  <a:lnTo>
                    <a:pt x="224" y="38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45" name="Line 623"/>
            <p:cNvSpPr>
              <a:spLocks noChangeShapeType="1"/>
            </p:cNvSpPr>
            <p:nvPr/>
          </p:nvSpPr>
          <p:spPr bwMode="auto">
            <a:xfrm>
              <a:off x="5108" y="2513"/>
              <a:ext cx="76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46" name="Freeform 624"/>
            <p:cNvSpPr>
              <a:spLocks/>
            </p:cNvSpPr>
            <p:nvPr/>
          </p:nvSpPr>
          <p:spPr bwMode="auto">
            <a:xfrm>
              <a:off x="5184" y="1870"/>
              <a:ext cx="71" cy="453"/>
            </a:xfrm>
            <a:custGeom>
              <a:avLst/>
              <a:gdLst>
                <a:gd name="T0" fmla="*/ 0 w 96"/>
                <a:gd name="T1" fmla="*/ 453 h 453"/>
                <a:gd name="T2" fmla="*/ 96 w 96"/>
                <a:gd name="T3" fmla="*/ 453 h 453"/>
                <a:gd name="T4" fmla="*/ 96 w 96"/>
                <a:gd name="T5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453">
                  <a:moveTo>
                    <a:pt x="0" y="453"/>
                  </a:moveTo>
                  <a:lnTo>
                    <a:pt x="96" y="453"/>
                  </a:lnTo>
                  <a:lnTo>
                    <a:pt x="96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47" name="Line 625"/>
            <p:cNvSpPr>
              <a:spLocks noChangeShapeType="1"/>
            </p:cNvSpPr>
            <p:nvPr/>
          </p:nvSpPr>
          <p:spPr bwMode="auto">
            <a:xfrm>
              <a:off x="5021" y="1870"/>
              <a:ext cx="234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48" name="Text Box 626"/>
            <p:cNvSpPr txBox="1">
              <a:spLocks noChangeArrowheads="1"/>
            </p:cNvSpPr>
            <p:nvPr/>
          </p:nvSpPr>
          <p:spPr bwMode="auto">
            <a:xfrm>
              <a:off x="4691" y="1776"/>
              <a:ext cx="564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 dirty="0" err="1">
                  <a:latin typeface="Times" charset="0"/>
                </a:rPr>
                <a:t>Galega</a:t>
              </a:r>
              <a:endParaRPr lang="en-US" sz="600" b="1" dirty="0">
                <a:latin typeface="Times" charset="0"/>
              </a:endParaRPr>
            </a:p>
          </p:txBody>
        </p:sp>
        <p:sp>
          <p:nvSpPr>
            <p:cNvPr id="49" name="Text Box 627"/>
            <p:cNvSpPr txBox="1">
              <a:spLocks noChangeArrowheads="1"/>
            </p:cNvSpPr>
            <p:nvPr/>
          </p:nvSpPr>
          <p:spPr bwMode="auto">
            <a:xfrm>
              <a:off x="4738" y="1944"/>
              <a:ext cx="479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>
                  <a:latin typeface="Times" charset="0"/>
                </a:rPr>
                <a:t>Vicia</a:t>
              </a:r>
            </a:p>
          </p:txBody>
        </p:sp>
        <p:sp>
          <p:nvSpPr>
            <p:cNvPr id="50" name="Text Box 628"/>
            <p:cNvSpPr txBox="1">
              <a:spLocks noChangeArrowheads="1"/>
            </p:cNvSpPr>
            <p:nvPr/>
          </p:nvSpPr>
          <p:spPr bwMode="auto">
            <a:xfrm>
              <a:off x="4656" y="2088"/>
              <a:ext cx="529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 dirty="0" err="1">
                  <a:solidFill>
                    <a:srgbClr val="CC0099"/>
                  </a:solidFill>
                  <a:latin typeface="Times" charset="0"/>
                </a:rPr>
                <a:t>Pisum</a:t>
              </a:r>
              <a:endParaRPr lang="en-US" sz="600" b="1" dirty="0">
                <a:solidFill>
                  <a:srgbClr val="CC0099"/>
                </a:solidFill>
                <a:latin typeface="Times" charset="0"/>
              </a:endParaRPr>
            </a:p>
          </p:txBody>
        </p:sp>
        <p:sp>
          <p:nvSpPr>
            <p:cNvPr id="51" name="Text Box 629"/>
            <p:cNvSpPr txBox="1">
              <a:spLocks noChangeArrowheads="1"/>
            </p:cNvSpPr>
            <p:nvPr/>
          </p:nvSpPr>
          <p:spPr bwMode="auto">
            <a:xfrm>
              <a:off x="4622" y="2232"/>
              <a:ext cx="68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>
                  <a:latin typeface="Times" charset="0"/>
                </a:rPr>
                <a:t>Melilotus</a:t>
              </a:r>
            </a:p>
          </p:txBody>
        </p:sp>
        <p:sp>
          <p:nvSpPr>
            <p:cNvPr id="52" name="Text Box 630"/>
            <p:cNvSpPr txBox="1">
              <a:spLocks noChangeArrowheads="1"/>
            </p:cNvSpPr>
            <p:nvPr/>
          </p:nvSpPr>
          <p:spPr bwMode="auto">
            <a:xfrm>
              <a:off x="4617" y="2384"/>
              <a:ext cx="495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>
                  <a:latin typeface="Times" charset="0"/>
                </a:rPr>
                <a:t>Cicer</a:t>
              </a:r>
            </a:p>
          </p:txBody>
        </p:sp>
        <p:sp>
          <p:nvSpPr>
            <p:cNvPr id="53" name="Text Box 631"/>
            <p:cNvSpPr txBox="1">
              <a:spLocks noChangeArrowheads="1"/>
            </p:cNvSpPr>
            <p:nvPr/>
          </p:nvSpPr>
          <p:spPr bwMode="auto">
            <a:xfrm>
              <a:off x="4604" y="2516"/>
              <a:ext cx="68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>
                  <a:latin typeface="Times" charset="0"/>
                </a:rPr>
                <a:t>Medicago</a:t>
              </a:r>
            </a:p>
          </p:txBody>
        </p:sp>
        <p:sp>
          <p:nvSpPr>
            <p:cNvPr id="54" name="Line 632"/>
            <p:cNvSpPr>
              <a:spLocks noChangeShapeType="1"/>
            </p:cNvSpPr>
            <p:nvPr/>
          </p:nvSpPr>
          <p:spPr bwMode="auto">
            <a:xfrm flipH="1">
              <a:off x="4974" y="1401"/>
              <a:ext cx="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55" name="Line 633"/>
            <p:cNvSpPr>
              <a:spLocks noChangeShapeType="1"/>
            </p:cNvSpPr>
            <p:nvPr/>
          </p:nvSpPr>
          <p:spPr bwMode="auto">
            <a:xfrm flipH="1">
              <a:off x="4974" y="1540"/>
              <a:ext cx="4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56" name="Line 634"/>
            <p:cNvSpPr>
              <a:spLocks noChangeShapeType="1"/>
            </p:cNvSpPr>
            <p:nvPr/>
          </p:nvSpPr>
          <p:spPr bwMode="auto">
            <a:xfrm flipH="1">
              <a:off x="4974" y="1672"/>
              <a:ext cx="134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57" name="Line 635"/>
            <p:cNvSpPr>
              <a:spLocks noChangeShapeType="1"/>
            </p:cNvSpPr>
            <p:nvPr/>
          </p:nvSpPr>
          <p:spPr bwMode="auto">
            <a:xfrm>
              <a:off x="5021" y="1408"/>
              <a:ext cx="1" cy="1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58" name="Line 636"/>
            <p:cNvSpPr>
              <a:spLocks noChangeShapeType="1"/>
            </p:cNvSpPr>
            <p:nvPr/>
          </p:nvSpPr>
          <p:spPr bwMode="auto">
            <a:xfrm flipV="1">
              <a:off x="5108" y="1467"/>
              <a:ext cx="1" cy="20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59" name="Line 637"/>
            <p:cNvSpPr>
              <a:spLocks noChangeShapeType="1"/>
            </p:cNvSpPr>
            <p:nvPr/>
          </p:nvSpPr>
          <p:spPr bwMode="auto">
            <a:xfrm>
              <a:off x="5021" y="1459"/>
              <a:ext cx="87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600"/>
            </a:p>
          </p:txBody>
        </p:sp>
        <p:sp>
          <p:nvSpPr>
            <p:cNvPr id="60" name="Text Box 638"/>
            <p:cNvSpPr txBox="1">
              <a:spLocks noChangeArrowheads="1"/>
            </p:cNvSpPr>
            <p:nvPr/>
          </p:nvSpPr>
          <p:spPr bwMode="auto">
            <a:xfrm>
              <a:off x="4720" y="1302"/>
              <a:ext cx="512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>
                  <a:latin typeface="Times" charset="0"/>
                </a:rPr>
                <a:t>Lotus</a:t>
              </a:r>
            </a:p>
          </p:txBody>
        </p:sp>
        <p:sp>
          <p:nvSpPr>
            <p:cNvPr id="61" name="Text Box 639"/>
            <p:cNvSpPr txBox="1">
              <a:spLocks noChangeArrowheads="1"/>
            </p:cNvSpPr>
            <p:nvPr/>
          </p:nvSpPr>
          <p:spPr bwMode="auto">
            <a:xfrm>
              <a:off x="4654" y="1581"/>
              <a:ext cx="669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 dirty="0" err="1">
                  <a:latin typeface="Times" charset="0"/>
                </a:rPr>
                <a:t>Anthyllis</a:t>
              </a:r>
              <a:endParaRPr lang="en-US" sz="600" b="1" dirty="0">
                <a:latin typeface="Times" charset="0"/>
              </a:endParaRPr>
            </a:p>
          </p:txBody>
        </p:sp>
        <p:sp>
          <p:nvSpPr>
            <p:cNvPr id="62" name="Text Box 640"/>
            <p:cNvSpPr txBox="1">
              <a:spLocks noChangeArrowheads="1"/>
            </p:cNvSpPr>
            <p:nvPr/>
          </p:nvSpPr>
          <p:spPr bwMode="auto">
            <a:xfrm>
              <a:off x="4664" y="1443"/>
              <a:ext cx="651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 dirty="0" err="1">
                  <a:latin typeface="Times" charset="0"/>
                </a:rPr>
                <a:t>Sesbania</a:t>
              </a:r>
              <a:endParaRPr lang="en-US" sz="600" b="1" dirty="0">
                <a:latin typeface="Times" charset="0"/>
              </a:endParaRPr>
            </a:p>
          </p:txBody>
        </p:sp>
        <p:sp>
          <p:nvSpPr>
            <p:cNvPr id="63" name="Text Box 641"/>
            <p:cNvSpPr txBox="1">
              <a:spLocks noChangeArrowheads="1"/>
            </p:cNvSpPr>
            <p:nvPr/>
          </p:nvSpPr>
          <p:spPr bwMode="auto">
            <a:xfrm>
              <a:off x="4595" y="2668"/>
              <a:ext cx="704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>
                  <a:solidFill>
                    <a:srgbClr val="99CC00"/>
                  </a:solidFill>
                  <a:latin typeface="Times" charset="0"/>
                </a:rPr>
                <a:t>Phaseolus</a:t>
              </a:r>
            </a:p>
          </p:txBody>
        </p:sp>
        <p:sp>
          <p:nvSpPr>
            <p:cNvPr id="64" name="Text Box 642"/>
            <p:cNvSpPr txBox="1">
              <a:spLocks noChangeArrowheads="1"/>
            </p:cNvSpPr>
            <p:nvPr/>
          </p:nvSpPr>
          <p:spPr bwMode="auto">
            <a:xfrm>
              <a:off x="4656" y="2806"/>
              <a:ext cx="514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>
                  <a:solidFill>
                    <a:srgbClr val="00CC00"/>
                  </a:solidFill>
                  <a:latin typeface="Times" charset="0"/>
                </a:rPr>
                <a:t>Vigna</a:t>
              </a:r>
            </a:p>
          </p:txBody>
        </p:sp>
        <p:sp>
          <p:nvSpPr>
            <p:cNvPr id="65" name="Text Box 643"/>
            <p:cNvSpPr txBox="1">
              <a:spLocks noChangeArrowheads="1"/>
            </p:cNvSpPr>
            <p:nvPr/>
          </p:nvSpPr>
          <p:spPr bwMode="auto">
            <a:xfrm>
              <a:off x="4660" y="2943"/>
              <a:ext cx="599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>
                  <a:solidFill>
                    <a:srgbClr val="FF9933"/>
                  </a:solidFill>
                  <a:latin typeface="Times" charset="0"/>
                </a:rPr>
                <a:t>Glycine</a:t>
              </a:r>
            </a:p>
          </p:txBody>
        </p:sp>
        <p:sp>
          <p:nvSpPr>
            <p:cNvPr id="66" name="Text Box 644"/>
            <p:cNvSpPr txBox="1">
              <a:spLocks noChangeArrowheads="1"/>
            </p:cNvSpPr>
            <p:nvPr/>
          </p:nvSpPr>
          <p:spPr bwMode="auto">
            <a:xfrm>
              <a:off x="4359" y="1056"/>
              <a:ext cx="251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sz="600" b="1">
                <a:latin typeface="Times" charset="0"/>
              </a:endParaRPr>
            </a:p>
          </p:txBody>
        </p:sp>
        <p:sp>
          <p:nvSpPr>
            <p:cNvPr id="67" name="Rectangle 645"/>
            <p:cNvSpPr>
              <a:spLocks noChangeArrowheads="1"/>
            </p:cNvSpPr>
            <p:nvPr/>
          </p:nvSpPr>
          <p:spPr bwMode="auto">
            <a:xfrm>
              <a:off x="4080" y="1008"/>
              <a:ext cx="1499" cy="25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68" name="Rectangle 646"/>
            <p:cNvSpPr>
              <a:spLocks noChangeArrowheads="1"/>
            </p:cNvSpPr>
            <p:nvPr/>
          </p:nvSpPr>
          <p:spPr bwMode="auto">
            <a:xfrm>
              <a:off x="4641" y="3076"/>
              <a:ext cx="634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600" b="1">
                  <a:latin typeface="Times" charset="0"/>
                </a:rPr>
                <a:t>Cajanus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79863" y="516574"/>
            <a:ext cx="166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Species relation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92386" y="473527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Genome relations</a:t>
            </a:r>
            <a:endParaRPr lang="en-US" dirty="0"/>
          </a:p>
        </p:txBody>
      </p:sp>
      <p:sp>
        <p:nvSpPr>
          <p:cNvPr id="99340" name="Line 12"/>
          <p:cNvSpPr>
            <a:spLocks noChangeShapeType="1"/>
          </p:cNvSpPr>
          <p:nvPr/>
        </p:nvSpPr>
        <p:spPr bwMode="auto">
          <a:xfrm flipV="1">
            <a:off x="3505200" y="3109108"/>
            <a:ext cx="2508316" cy="1922686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57352" y="29803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rgbClr val="0000FF"/>
                </a:solidFill>
              </a:rPr>
              <a:t>Legumes : Main Protein Source   </a:t>
            </a:r>
            <a:endParaRPr lang="en-US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53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45156"/>
            <a:ext cx="7786688" cy="5799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593725" y="-27906"/>
            <a:ext cx="721908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An example of crop improvement program by molecular breeding, Cowpea 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64383" y="6208357"/>
            <a:ext cx="278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 smtClean="0">
                <a:solidFill>
                  <a:srgbClr val="0000FF"/>
                </a:solidFill>
              </a:rPr>
              <a:t>Genptyping</a:t>
            </a:r>
            <a:r>
              <a:rPr lang="en-US" b="1" i="1" u="sng" dirty="0" smtClean="0">
                <a:solidFill>
                  <a:srgbClr val="0000FF"/>
                </a:solidFill>
              </a:rPr>
              <a:t> by Sequencing </a:t>
            </a:r>
            <a:endParaRPr lang="en-US" b="1" i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5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9144001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358" y="3118367"/>
            <a:ext cx="3173642" cy="2375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63" y="2823632"/>
            <a:ext cx="2563844" cy="29525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8203" y="838916"/>
            <a:ext cx="5621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err="1" smtClean="0">
                <a:solidFill>
                  <a:srgbClr val="FFFF00"/>
                </a:solidFill>
              </a:rPr>
              <a:t>Striga</a:t>
            </a:r>
            <a:r>
              <a:rPr lang="en-US" altLang="ko-KR" sz="3200" b="1" dirty="0" smtClean="0">
                <a:solidFill>
                  <a:srgbClr val="FFFF00"/>
                </a:solidFill>
              </a:rPr>
              <a:t> in the  maize field</a:t>
            </a:r>
            <a:endParaRPr lang="en-US" altLang="ko-KR" sz="3200" b="1" dirty="0">
              <a:solidFill>
                <a:srgbClr val="FFFF00"/>
              </a:solidFill>
            </a:endParaRPr>
          </a:p>
          <a:p>
            <a:pPr algn="ctr"/>
            <a:r>
              <a:rPr lang="en-US" altLang="ko-KR" sz="3200" b="1" dirty="0" smtClean="0">
                <a:solidFill>
                  <a:srgbClr val="FFFF00"/>
                </a:solidFill>
              </a:rPr>
              <a:t>an example of chemical ecology </a:t>
            </a:r>
          </a:p>
        </p:txBody>
      </p:sp>
      <p:sp>
        <p:nvSpPr>
          <p:cNvPr id="9" name="Rectangle 8"/>
          <p:cNvSpPr/>
          <p:nvPr/>
        </p:nvSpPr>
        <p:spPr>
          <a:xfrm>
            <a:off x="5970358" y="3282986"/>
            <a:ext cx="2226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u="sng" dirty="0" smtClean="0"/>
              <a:t>Signaling for </a:t>
            </a:r>
            <a:r>
              <a:rPr lang="en-US" altLang="ko-KR" sz="1400" u="sng" dirty="0" err="1" smtClean="0"/>
              <a:t>Haustorial</a:t>
            </a:r>
            <a:r>
              <a:rPr lang="en-US" altLang="ko-KR" sz="1400" u="sng" dirty="0" smtClean="0"/>
              <a:t> dev. </a:t>
            </a:r>
            <a:endParaRPr lang="en-US" altLang="ko-KR" sz="1400" u="sng" dirty="0"/>
          </a:p>
        </p:txBody>
      </p:sp>
    </p:spTree>
    <p:extLst>
      <p:ext uri="{BB962C8B-B14F-4D97-AF65-F5344CB8AC3E}">
        <p14:creationId xmlns:p14="http://schemas.microsoft.com/office/powerpoint/2010/main" val="321120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510900"/>
              </p:ext>
            </p:extLst>
          </p:nvPr>
        </p:nvGraphicFramePr>
        <p:xfrm>
          <a:off x="598020" y="2566909"/>
          <a:ext cx="3704281" cy="84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2" name="Document" r:id="rId4" imgW="5486400" imgH="2641600" progId="Word.Document.12">
                  <p:link updateAutomatic="1"/>
                </p:oleObj>
              </mc:Choice>
              <mc:Fallback>
                <p:oleObj name="Document" r:id="rId4" imgW="5486400" imgH="2641600" progId="Word.Document.12">
                  <p:link updateAutomatic="1"/>
                  <p:pic>
                    <p:nvPicPr>
                      <p:cNvPr id="0" name=""/>
                      <p:cNvPicPr preferRelativeResize="0"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8020" y="2566909"/>
                        <a:ext cx="3704281" cy="84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87905"/>
              </p:ext>
            </p:extLst>
          </p:nvPr>
        </p:nvGraphicFramePr>
        <p:xfrm>
          <a:off x="5330290" y="1693084"/>
          <a:ext cx="3448690" cy="2338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3" name="Document" r:id="rId6" imgW="5880100" imgH="3987800" progId="Word.Document.12">
                  <p:link updateAutomatic="1"/>
                </p:oleObj>
              </mc:Choice>
              <mc:Fallback>
                <p:oleObj name="Document" r:id="rId6" imgW="5880100" imgH="39878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30290" y="1693084"/>
                        <a:ext cx="3448690" cy="2338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873048"/>
              </p:ext>
            </p:extLst>
          </p:nvPr>
        </p:nvGraphicFramePr>
        <p:xfrm>
          <a:off x="5330290" y="3938467"/>
          <a:ext cx="3384525" cy="2763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4" name="Document" r:id="rId8" imgW="5880100" imgH="4800600" progId="Word.Document.12">
                  <p:link updateAutomatic="1"/>
                </p:oleObj>
              </mc:Choice>
              <mc:Fallback>
                <p:oleObj name="Document" r:id="rId8" imgW="5880100" imgH="48006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30290" y="3938467"/>
                        <a:ext cx="3384525" cy="2763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139612" y="1131720"/>
            <a:ext cx="3718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Major ions observed in LC-MS/MS analysis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45351"/>
              </p:ext>
            </p:extLst>
          </p:nvPr>
        </p:nvGraphicFramePr>
        <p:xfrm>
          <a:off x="746641" y="3938467"/>
          <a:ext cx="3555660" cy="2897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5" name="Document" r:id="rId10" imgW="5486400" imgH="4470400" progId="Word.Document.12">
                  <p:link updateAutomatic="1"/>
                </p:oleObj>
              </mc:Choice>
              <mc:Fallback>
                <p:oleObj name="Document" r:id="rId10" imgW="5486400" imgH="44704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6641" y="3938467"/>
                        <a:ext cx="3555660" cy="2897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65982" y="654666"/>
            <a:ext cx="4863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Ex). </a:t>
            </a:r>
            <a:r>
              <a:rPr lang="en-US" sz="1600" dirty="0" err="1" smtClean="0"/>
              <a:t>Phytochemistry</a:t>
            </a:r>
            <a:r>
              <a:rPr lang="en-US" sz="1600" dirty="0" smtClean="0"/>
              <a:t> of the whole plant extract of </a:t>
            </a:r>
            <a:r>
              <a:rPr lang="en-US" sz="1600" i="1" dirty="0" err="1" smtClean="0"/>
              <a:t>Striga</a:t>
            </a:r>
            <a:endParaRPr lang="en-US" sz="1600" i="1" dirty="0" smtClean="0"/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one </a:t>
            </a:r>
            <a:r>
              <a:rPr lang="en-US" sz="1600" dirty="0"/>
              <a:t>of the most serious constraints to cereal </a:t>
            </a:r>
            <a:r>
              <a:rPr lang="en-US" sz="1600" dirty="0" smtClean="0"/>
              <a:t>crops production  in Africa </a:t>
            </a:r>
          </a:p>
          <a:p>
            <a:r>
              <a:rPr lang="en-US" sz="1600" i="1" dirty="0" smtClean="0"/>
              <a:t>-    has </a:t>
            </a:r>
            <a:r>
              <a:rPr lang="en-US" sz="1600" i="1" dirty="0"/>
              <a:t>been used as a traditional </a:t>
            </a:r>
            <a:r>
              <a:rPr lang="en-US" sz="1600" i="1" dirty="0" smtClean="0"/>
              <a:t>medicine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017" y="2197577"/>
            <a:ext cx="3555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HPLC </a:t>
            </a:r>
            <a:r>
              <a:rPr lang="en-US" dirty="0"/>
              <a:t>chromatogram (280 </a:t>
            </a:r>
            <a:r>
              <a:rPr lang="en-US" dirty="0" smtClean="0"/>
              <a:t>nm)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5982" y="3544364"/>
            <a:ext cx="3555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Mass Spec profile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017" y="100668"/>
            <a:ext cx="450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Molecular biodiversity ,  Chemistry Approach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128935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96" name="Picture 4" descr="yamhavstlge"/>
          <p:cNvPicPr>
            <a:picLocks noChangeAspect="1" noChangeArrowheads="1"/>
          </p:cNvPicPr>
          <p:nvPr/>
        </p:nvPicPr>
        <p:blipFill>
          <a:blip r:embed="rId2">
            <a:lum bright="24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" b="-24"/>
          <a:stretch>
            <a:fillRect/>
          </a:stretch>
        </p:blipFill>
        <p:spPr bwMode="auto">
          <a:xfrm>
            <a:off x="-258545" y="224088"/>
            <a:ext cx="4815371" cy="3286611"/>
          </a:xfrm>
          <a:prstGeom prst="rect">
            <a:avLst/>
          </a:prstGeom>
          <a:noFill/>
          <a:ln w="9525">
            <a:solidFill>
              <a:srgbClr val="FFFF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5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52435"/>
            <a:ext cx="58674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5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26" y="3008"/>
            <a:ext cx="4587174" cy="416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00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extBox 220"/>
          <p:cNvSpPr txBox="1">
            <a:spLocks noChangeArrowheads="1"/>
          </p:cNvSpPr>
          <p:nvPr/>
        </p:nvSpPr>
        <p:spPr bwMode="auto">
          <a:xfrm>
            <a:off x="1447800" y="685800"/>
            <a:ext cx="6781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r>
              <a:rPr lang="en-US" altLang="ko-KR" sz="2800" b="1">
                <a:latin typeface="맑은 고딕" charset="0"/>
                <a:ea typeface="맑은 고딕" charset="0"/>
                <a:cs typeface="맑은 고딕" charset="0"/>
              </a:rPr>
              <a:t>Representitive FT-IR spectrum of </a:t>
            </a:r>
          </a:p>
          <a:p>
            <a:pPr algn="ctr" latinLnBrk="1"/>
            <a:r>
              <a:rPr lang="en-US" altLang="ko-KR" sz="2800" b="1">
                <a:latin typeface="맑은 고딕" charset="0"/>
                <a:ea typeface="맑은 고딕" charset="0"/>
                <a:cs typeface="맑은 고딕" charset="0"/>
              </a:rPr>
              <a:t>Yam samples </a:t>
            </a:r>
            <a:r>
              <a:rPr lang="en-US" altLang="ko-KR" sz="1600" b="1">
                <a:latin typeface="맑은 고딕" charset="0"/>
                <a:ea typeface="맑은 고딕" charset="0"/>
                <a:cs typeface="맑은 고딕" charset="0"/>
              </a:rPr>
              <a:t>(</a:t>
            </a:r>
            <a:r>
              <a:rPr lang="en-US" altLang="ko-KR" sz="1600" b="1" i="1">
                <a:latin typeface="맑은 고딕" charset="0"/>
                <a:ea typeface="맑은 고딕" charset="0"/>
                <a:cs typeface="맑은 고딕" charset="0"/>
              </a:rPr>
              <a:t>D. alata, D. dometorium</a:t>
            </a:r>
            <a:r>
              <a:rPr lang="en-US" altLang="ko-KR" sz="1600" b="1">
                <a:latin typeface="맑은 고딕" charset="0"/>
                <a:ea typeface="맑은 고딕" charset="0"/>
                <a:cs typeface="맑은 고딕" charset="0"/>
              </a:rPr>
              <a:t>) </a:t>
            </a:r>
            <a:endParaRPr lang="ko-KR" altLang="en-US" sz="1600" b="1">
              <a:latin typeface="맑은 고딕" charset="0"/>
              <a:ea typeface="맑은 고딕" charset="0"/>
              <a:cs typeface="맑은 고딕" charset="0"/>
            </a:endParaRPr>
          </a:p>
        </p:txBody>
      </p:sp>
      <p:pic>
        <p:nvPicPr>
          <p:cNvPr id="2056" name="내용 개체 틀 8" descr="yam_spectrum_without_na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1617663"/>
            <a:ext cx="75184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7" name="그룹 19"/>
          <p:cNvGrpSpPr>
            <a:grpSpLocks/>
          </p:cNvGrpSpPr>
          <p:nvPr/>
        </p:nvGrpSpPr>
        <p:grpSpPr bwMode="auto">
          <a:xfrm>
            <a:off x="3429000" y="2357438"/>
            <a:ext cx="1643063" cy="642937"/>
            <a:chOff x="7215206" y="4000504"/>
            <a:chExt cx="1643074" cy="642942"/>
          </a:xfrm>
        </p:grpSpPr>
        <p:sp>
          <p:nvSpPr>
            <p:cNvPr id="10" name="직사각형 9"/>
            <p:cNvSpPr/>
            <p:nvPr/>
          </p:nvSpPr>
          <p:spPr>
            <a:xfrm>
              <a:off x="7215206" y="4000504"/>
              <a:ext cx="1643074" cy="64294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endParaRPr kumimoji="1" lang="ko-KR" altLang="en-US">
                <a:solidFill>
                  <a:srgbClr val="FFFFFF"/>
                </a:solidFill>
                <a:latin typeface="Arial" charset="0"/>
                <a:ea typeface="맑은 고딕" charset="0"/>
                <a:cs typeface="Arial" charset="0"/>
              </a:endParaRP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7358082" y="4214818"/>
              <a:ext cx="214314" cy="15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358082" y="4429132"/>
              <a:ext cx="214314" cy="158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643834" y="4071942"/>
              <a:ext cx="1214446" cy="4460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latinLnBrk="1">
                <a:defRPr/>
              </a:pPr>
              <a:r>
                <a:rPr kumimoji="1" lang="en-US" altLang="ko-KR" sz="1150" i="1" dirty="0" err="1">
                  <a:latin typeface="Arial" pitchFamily="34" charset="0"/>
                  <a:ea typeface="굴림" pitchFamily="50" charset="-127"/>
                  <a:cs typeface="Arial" pitchFamily="34" charset="0"/>
                </a:rPr>
                <a:t>D.alata</a:t>
              </a:r>
              <a:endParaRPr kumimoji="1" lang="en-US" altLang="ko-KR" sz="1150" i="1" dirty="0">
                <a:latin typeface="Arial" pitchFamily="34" charset="0"/>
                <a:ea typeface="굴림" pitchFamily="50" charset="-127"/>
                <a:cs typeface="Arial" pitchFamily="34" charset="0"/>
              </a:endParaRPr>
            </a:p>
            <a:p>
              <a:pPr latinLnBrk="1">
                <a:defRPr/>
              </a:pPr>
              <a:r>
                <a:rPr kumimoji="1" lang="en-US" altLang="ko-KR" sz="1150" i="1" dirty="0" err="1">
                  <a:latin typeface="Arial" pitchFamily="34" charset="0"/>
                  <a:ea typeface="굴림" pitchFamily="50" charset="-127"/>
                  <a:cs typeface="Arial" pitchFamily="34" charset="0"/>
                </a:rPr>
                <a:t>D.dometorium</a:t>
              </a:r>
              <a:endParaRPr kumimoji="1" lang="en-US" altLang="ko-KR" sz="1150" i="1" dirty="0">
                <a:latin typeface="Arial" pitchFamily="34" charset="0"/>
                <a:ea typeface="굴림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939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9" name="내용 개체 틀 3" descr="yam_sp_plsd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3872"/>
            <a:ext cx="8861425" cy="61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정오각형 15"/>
          <p:cNvSpPr/>
          <p:nvPr/>
        </p:nvSpPr>
        <p:spPr>
          <a:xfrm>
            <a:off x="4286248" y="1928802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7" name="정오각형 16"/>
          <p:cNvSpPr/>
          <p:nvPr/>
        </p:nvSpPr>
        <p:spPr>
          <a:xfrm>
            <a:off x="4214813" y="2928938"/>
            <a:ext cx="71437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571868" y="3071810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9" name="이등변 삼각형 18"/>
          <p:cNvSpPr/>
          <p:nvPr/>
        </p:nvSpPr>
        <p:spPr>
          <a:xfrm>
            <a:off x="3643306" y="2428868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0" name="이등변 삼각형 19"/>
          <p:cNvSpPr/>
          <p:nvPr/>
        </p:nvSpPr>
        <p:spPr>
          <a:xfrm>
            <a:off x="3786188" y="2857500"/>
            <a:ext cx="71437" cy="77788"/>
          </a:xfrm>
          <a:prstGeom prst="triangl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1" name="이등변 삼각형 20"/>
          <p:cNvSpPr/>
          <p:nvPr/>
        </p:nvSpPr>
        <p:spPr>
          <a:xfrm rot="10800000">
            <a:off x="4143375" y="2500313"/>
            <a:ext cx="71438" cy="77787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2" name="다이아몬드 21"/>
          <p:cNvSpPr/>
          <p:nvPr/>
        </p:nvSpPr>
        <p:spPr>
          <a:xfrm>
            <a:off x="3643306" y="1714488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3" name="정오각형 22"/>
          <p:cNvSpPr/>
          <p:nvPr/>
        </p:nvSpPr>
        <p:spPr>
          <a:xfrm>
            <a:off x="4286248" y="2000240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4" name="정오각형 23"/>
          <p:cNvSpPr/>
          <p:nvPr/>
        </p:nvSpPr>
        <p:spPr>
          <a:xfrm>
            <a:off x="4500562" y="2000240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5" name="정오각형 24"/>
          <p:cNvSpPr/>
          <p:nvPr/>
        </p:nvSpPr>
        <p:spPr>
          <a:xfrm>
            <a:off x="4500562" y="2143116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6" name="정오각형 25"/>
          <p:cNvSpPr/>
          <p:nvPr/>
        </p:nvSpPr>
        <p:spPr>
          <a:xfrm>
            <a:off x="4500562" y="2214554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7" name="정오각형 26"/>
          <p:cNvSpPr/>
          <p:nvPr/>
        </p:nvSpPr>
        <p:spPr>
          <a:xfrm>
            <a:off x="4572000" y="2285992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8" name="정오각형 27"/>
          <p:cNvSpPr/>
          <p:nvPr/>
        </p:nvSpPr>
        <p:spPr>
          <a:xfrm>
            <a:off x="4714876" y="2428868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9" name="정오각형 28"/>
          <p:cNvSpPr/>
          <p:nvPr/>
        </p:nvSpPr>
        <p:spPr>
          <a:xfrm>
            <a:off x="4714876" y="2500306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0" name="정오각형 29"/>
          <p:cNvSpPr/>
          <p:nvPr/>
        </p:nvSpPr>
        <p:spPr>
          <a:xfrm>
            <a:off x="4786314" y="2571744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1" name="정오각형 30"/>
          <p:cNvSpPr/>
          <p:nvPr/>
        </p:nvSpPr>
        <p:spPr>
          <a:xfrm>
            <a:off x="5072066" y="2786058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2" name="정오각형 31"/>
          <p:cNvSpPr/>
          <p:nvPr/>
        </p:nvSpPr>
        <p:spPr>
          <a:xfrm>
            <a:off x="5429256" y="3000372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3" name="정오각형 32"/>
          <p:cNvSpPr/>
          <p:nvPr/>
        </p:nvSpPr>
        <p:spPr>
          <a:xfrm>
            <a:off x="5429256" y="2928934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4" name="정오각형 33"/>
          <p:cNvSpPr/>
          <p:nvPr/>
        </p:nvSpPr>
        <p:spPr>
          <a:xfrm>
            <a:off x="5214942" y="2643182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5" name="정오각형 34"/>
          <p:cNvSpPr/>
          <p:nvPr/>
        </p:nvSpPr>
        <p:spPr>
          <a:xfrm>
            <a:off x="5357818" y="2786058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6" name="정오각형 35"/>
          <p:cNvSpPr/>
          <p:nvPr/>
        </p:nvSpPr>
        <p:spPr>
          <a:xfrm>
            <a:off x="5143504" y="2714620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7" name="정오각형 36"/>
          <p:cNvSpPr/>
          <p:nvPr/>
        </p:nvSpPr>
        <p:spPr>
          <a:xfrm>
            <a:off x="4857752" y="2500306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8" name="정오각형 37"/>
          <p:cNvSpPr/>
          <p:nvPr/>
        </p:nvSpPr>
        <p:spPr>
          <a:xfrm>
            <a:off x="5000628" y="2714620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9" name="정오각형 38"/>
          <p:cNvSpPr/>
          <p:nvPr/>
        </p:nvSpPr>
        <p:spPr>
          <a:xfrm>
            <a:off x="5500694" y="3000372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0" name="정오각형 39"/>
          <p:cNvSpPr/>
          <p:nvPr/>
        </p:nvSpPr>
        <p:spPr>
          <a:xfrm>
            <a:off x="5572132" y="2928934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1" name="정오각형 40"/>
          <p:cNvSpPr/>
          <p:nvPr/>
        </p:nvSpPr>
        <p:spPr>
          <a:xfrm>
            <a:off x="5429256" y="3143248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2" name="정오각형 41"/>
          <p:cNvSpPr/>
          <p:nvPr/>
        </p:nvSpPr>
        <p:spPr>
          <a:xfrm>
            <a:off x="5572132" y="3143248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3" name="정오각형 42"/>
          <p:cNvSpPr/>
          <p:nvPr/>
        </p:nvSpPr>
        <p:spPr>
          <a:xfrm>
            <a:off x="5643570" y="3071810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4" name="정오각형 43"/>
          <p:cNvSpPr/>
          <p:nvPr/>
        </p:nvSpPr>
        <p:spPr>
          <a:xfrm>
            <a:off x="5572132" y="3214686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5" name="정오각형 44"/>
          <p:cNvSpPr/>
          <p:nvPr/>
        </p:nvSpPr>
        <p:spPr>
          <a:xfrm>
            <a:off x="5572132" y="3286124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6" name="정오각형 45"/>
          <p:cNvSpPr/>
          <p:nvPr/>
        </p:nvSpPr>
        <p:spPr>
          <a:xfrm>
            <a:off x="5715008" y="3214686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7" name="정오각형 46"/>
          <p:cNvSpPr/>
          <p:nvPr/>
        </p:nvSpPr>
        <p:spPr>
          <a:xfrm>
            <a:off x="5786446" y="3143248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8" name="정오각형 47"/>
          <p:cNvSpPr/>
          <p:nvPr/>
        </p:nvSpPr>
        <p:spPr>
          <a:xfrm>
            <a:off x="5715008" y="3286124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49" name="정오각형 48"/>
          <p:cNvSpPr/>
          <p:nvPr/>
        </p:nvSpPr>
        <p:spPr>
          <a:xfrm>
            <a:off x="5786446" y="3429000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0" name="정오각형 49"/>
          <p:cNvSpPr/>
          <p:nvPr/>
        </p:nvSpPr>
        <p:spPr>
          <a:xfrm>
            <a:off x="5857884" y="3357562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1" name="정오각형 50"/>
          <p:cNvSpPr/>
          <p:nvPr/>
        </p:nvSpPr>
        <p:spPr>
          <a:xfrm>
            <a:off x="6072198" y="3500438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2" name="정오각형 51"/>
          <p:cNvSpPr/>
          <p:nvPr/>
        </p:nvSpPr>
        <p:spPr>
          <a:xfrm>
            <a:off x="6000760" y="3643314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3" name="정오각형 52"/>
          <p:cNvSpPr/>
          <p:nvPr/>
        </p:nvSpPr>
        <p:spPr>
          <a:xfrm>
            <a:off x="6000760" y="3714752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4" name="정오각형 53"/>
          <p:cNvSpPr/>
          <p:nvPr/>
        </p:nvSpPr>
        <p:spPr>
          <a:xfrm>
            <a:off x="5715008" y="3429000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5" name="정오각형 54"/>
          <p:cNvSpPr/>
          <p:nvPr/>
        </p:nvSpPr>
        <p:spPr>
          <a:xfrm>
            <a:off x="5929322" y="3500438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6" name="정오각형 55"/>
          <p:cNvSpPr/>
          <p:nvPr/>
        </p:nvSpPr>
        <p:spPr>
          <a:xfrm>
            <a:off x="6000760" y="3500438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7" name="정오각형 56"/>
          <p:cNvSpPr/>
          <p:nvPr/>
        </p:nvSpPr>
        <p:spPr>
          <a:xfrm>
            <a:off x="6143636" y="3714752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8" name="정오각형 57"/>
          <p:cNvSpPr/>
          <p:nvPr/>
        </p:nvSpPr>
        <p:spPr>
          <a:xfrm>
            <a:off x="6215074" y="3714752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59" name="정오각형 58"/>
          <p:cNvSpPr/>
          <p:nvPr/>
        </p:nvSpPr>
        <p:spPr>
          <a:xfrm>
            <a:off x="6215074" y="3857628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0" name="정오각형 59"/>
          <p:cNvSpPr/>
          <p:nvPr/>
        </p:nvSpPr>
        <p:spPr>
          <a:xfrm>
            <a:off x="6286512" y="3786190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1" name="정오각형 60"/>
          <p:cNvSpPr/>
          <p:nvPr/>
        </p:nvSpPr>
        <p:spPr>
          <a:xfrm>
            <a:off x="4214813" y="3071813"/>
            <a:ext cx="71437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2" name="정오각형 61"/>
          <p:cNvSpPr/>
          <p:nvPr/>
        </p:nvSpPr>
        <p:spPr>
          <a:xfrm>
            <a:off x="4286250" y="3214688"/>
            <a:ext cx="71438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3" name="정오각형 62"/>
          <p:cNvSpPr/>
          <p:nvPr/>
        </p:nvSpPr>
        <p:spPr>
          <a:xfrm>
            <a:off x="3786188" y="3286125"/>
            <a:ext cx="71437" cy="77788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4" name="정오각형 63"/>
          <p:cNvSpPr/>
          <p:nvPr/>
        </p:nvSpPr>
        <p:spPr>
          <a:xfrm>
            <a:off x="3571875" y="3357563"/>
            <a:ext cx="71438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5" name="정오각형 64"/>
          <p:cNvSpPr/>
          <p:nvPr/>
        </p:nvSpPr>
        <p:spPr>
          <a:xfrm>
            <a:off x="3643313" y="3429000"/>
            <a:ext cx="71437" cy="77788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6" name="정오각형 65"/>
          <p:cNvSpPr/>
          <p:nvPr/>
        </p:nvSpPr>
        <p:spPr>
          <a:xfrm>
            <a:off x="3643313" y="3500438"/>
            <a:ext cx="71437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7" name="정오각형 66"/>
          <p:cNvSpPr/>
          <p:nvPr/>
        </p:nvSpPr>
        <p:spPr>
          <a:xfrm>
            <a:off x="4367213" y="3081338"/>
            <a:ext cx="71437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8" name="정오각형 67"/>
          <p:cNvSpPr/>
          <p:nvPr/>
        </p:nvSpPr>
        <p:spPr>
          <a:xfrm>
            <a:off x="3857625" y="3571875"/>
            <a:ext cx="71438" cy="77788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69" name="정오각형 68"/>
          <p:cNvSpPr/>
          <p:nvPr/>
        </p:nvSpPr>
        <p:spPr>
          <a:xfrm>
            <a:off x="3786188" y="3429000"/>
            <a:ext cx="71437" cy="77788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0" name="정오각형 69"/>
          <p:cNvSpPr/>
          <p:nvPr/>
        </p:nvSpPr>
        <p:spPr>
          <a:xfrm>
            <a:off x="3786188" y="3643313"/>
            <a:ext cx="71437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1" name="정오각형 70"/>
          <p:cNvSpPr/>
          <p:nvPr/>
        </p:nvSpPr>
        <p:spPr>
          <a:xfrm>
            <a:off x="4357688" y="3643313"/>
            <a:ext cx="71437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2" name="정오각형 71"/>
          <p:cNvSpPr/>
          <p:nvPr/>
        </p:nvSpPr>
        <p:spPr>
          <a:xfrm>
            <a:off x="4429125" y="3786188"/>
            <a:ext cx="71438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3" name="정오각형 72"/>
          <p:cNvSpPr/>
          <p:nvPr/>
        </p:nvSpPr>
        <p:spPr>
          <a:xfrm>
            <a:off x="3429000" y="3929063"/>
            <a:ext cx="71438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4" name="정오각형 73"/>
          <p:cNvSpPr/>
          <p:nvPr/>
        </p:nvSpPr>
        <p:spPr>
          <a:xfrm>
            <a:off x="3857625" y="3857625"/>
            <a:ext cx="71438" cy="77788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5" name="정오각형 74"/>
          <p:cNvSpPr/>
          <p:nvPr/>
        </p:nvSpPr>
        <p:spPr>
          <a:xfrm>
            <a:off x="4286250" y="3929063"/>
            <a:ext cx="71438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6" name="정오각형 75"/>
          <p:cNvSpPr/>
          <p:nvPr/>
        </p:nvSpPr>
        <p:spPr>
          <a:xfrm>
            <a:off x="3500438" y="3000375"/>
            <a:ext cx="71437" cy="77788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7" name="이등변 삼각형 76"/>
          <p:cNvSpPr/>
          <p:nvPr/>
        </p:nvSpPr>
        <p:spPr>
          <a:xfrm>
            <a:off x="3857620" y="2357430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8" name="이등변 삼각형 77"/>
          <p:cNvSpPr/>
          <p:nvPr/>
        </p:nvSpPr>
        <p:spPr>
          <a:xfrm>
            <a:off x="3929058" y="2357430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79" name="이등변 삼각형 78"/>
          <p:cNvSpPr/>
          <p:nvPr/>
        </p:nvSpPr>
        <p:spPr>
          <a:xfrm>
            <a:off x="3857620" y="2428868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0" name="이등변 삼각형 79"/>
          <p:cNvSpPr/>
          <p:nvPr/>
        </p:nvSpPr>
        <p:spPr>
          <a:xfrm>
            <a:off x="3929058" y="2428868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1" name="이등변 삼각형 80"/>
          <p:cNvSpPr/>
          <p:nvPr/>
        </p:nvSpPr>
        <p:spPr>
          <a:xfrm>
            <a:off x="3643306" y="2500306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2" name="이등변 삼각형 81"/>
          <p:cNvSpPr/>
          <p:nvPr/>
        </p:nvSpPr>
        <p:spPr>
          <a:xfrm>
            <a:off x="3571868" y="2571744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3" name="이등변 삼각형 82"/>
          <p:cNvSpPr/>
          <p:nvPr/>
        </p:nvSpPr>
        <p:spPr>
          <a:xfrm>
            <a:off x="3571868" y="2643182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4" name="이등변 삼각형 83"/>
          <p:cNvSpPr/>
          <p:nvPr/>
        </p:nvSpPr>
        <p:spPr>
          <a:xfrm>
            <a:off x="3286116" y="2857496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5" name="이등변 삼각형 84"/>
          <p:cNvSpPr/>
          <p:nvPr/>
        </p:nvSpPr>
        <p:spPr>
          <a:xfrm>
            <a:off x="3286116" y="2928934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6" name="이등변 삼각형 85"/>
          <p:cNvSpPr/>
          <p:nvPr/>
        </p:nvSpPr>
        <p:spPr>
          <a:xfrm>
            <a:off x="3428992" y="2786058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87" name="이등변 삼각형 86"/>
          <p:cNvSpPr/>
          <p:nvPr/>
        </p:nvSpPr>
        <p:spPr>
          <a:xfrm>
            <a:off x="3857620" y="2500306"/>
            <a:ext cx="71438" cy="779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0" name="정오각형 89"/>
          <p:cNvSpPr/>
          <p:nvPr/>
        </p:nvSpPr>
        <p:spPr>
          <a:xfrm>
            <a:off x="3643313" y="3071813"/>
            <a:ext cx="71437" cy="77787"/>
          </a:xfrm>
          <a:prstGeom prst="pent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3643306" y="3000372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3428992" y="3357562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3500430" y="3357562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214678" y="3857628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3286116" y="3857628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3286116" y="4000504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3214678" y="3714752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3286116" y="3500438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99" name="타원 98"/>
          <p:cNvSpPr/>
          <p:nvPr/>
        </p:nvSpPr>
        <p:spPr>
          <a:xfrm>
            <a:off x="3357554" y="3571876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0" name="타원 99"/>
          <p:cNvSpPr/>
          <p:nvPr/>
        </p:nvSpPr>
        <p:spPr>
          <a:xfrm>
            <a:off x="2928926" y="3857628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3000364" y="3786190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2" name="타원 101"/>
          <p:cNvSpPr/>
          <p:nvPr/>
        </p:nvSpPr>
        <p:spPr>
          <a:xfrm>
            <a:off x="3071802" y="3929066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3" name="타원 102"/>
          <p:cNvSpPr/>
          <p:nvPr/>
        </p:nvSpPr>
        <p:spPr>
          <a:xfrm>
            <a:off x="3143240" y="3786190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3143240" y="3857628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2857488" y="4000504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2786050" y="4071942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2714612" y="4071942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2714612" y="3929066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2643174" y="4143380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2928926" y="4214818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3143240" y="4071942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3071802" y="4214818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3143240" y="4357694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2928926" y="4286256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2357422" y="4286256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2428860" y="4286256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2357422" y="4214818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285984" y="4286256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3357554" y="2714620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428992" y="2714620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1" name="이등변 삼각형 120"/>
          <p:cNvSpPr/>
          <p:nvPr/>
        </p:nvSpPr>
        <p:spPr>
          <a:xfrm>
            <a:off x="3929063" y="2928938"/>
            <a:ext cx="71437" cy="77787"/>
          </a:xfrm>
          <a:prstGeom prst="triangl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2" name="이등변 삼각형 121"/>
          <p:cNvSpPr/>
          <p:nvPr/>
        </p:nvSpPr>
        <p:spPr>
          <a:xfrm>
            <a:off x="3929063" y="2857500"/>
            <a:ext cx="71437" cy="77788"/>
          </a:xfrm>
          <a:prstGeom prst="triangl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3" name="이등변 삼각형 122"/>
          <p:cNvSpPr/>
          <p:nvPr/>
        </p:nvSpPr>
        <p:spPr>
          <a:xfrm rot="10800000">
            <a:off x="4214813" y="2571750"/>
            <a:ext cx="71437" cy="7778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4" name="이등변 삼각형 123"/>
          <p:cNvSpPr/>
          <p:nvPr/>
        </p:nvSpPr>
        <p:spPr>
          <a:xfrm rot="10800000">
            <a:off x="4143375" y="2714625"/>
            <a:ext cx="71438" cy="7778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5" name="이등변 삼각형 124"/>
          <p:cNvSpPr/>
          <p:nvPr/>
        </p:nvSpPr>
        <p:spPr>
          <a:xfrm rot="10800000">
            <a:off x="4286250" y="2857500"/>
            <a:ext cx="71438" cy="7778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6" name="이등변 삼각형 125"/>
          <p:cNvSpPr/>
          <p:nvPr/>
        </p:nvSpPr>
        <p:spPr>
          <a:xfrm rot="10800000">
            <a:off x="4071938" y="2857500"/>
            <a:ext cx="71437" cy="7778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7" name="이등변 삼각형 126"/>
          <p:cNvSpPr/>
          <p:nvPr/>
        </p:nvSpPr>
        <p:spPr>
          <a:xfrm rot="10800000">
            <a:off x="4000500" y="3071813"/>
            <a:ext cx="71438" cy="77787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000000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8" name="다이아몬드 127"/>
          <p:cNvSpPr/>
          <p:nvPr/>
        </p:nvSpPr>
        <p:spPr>
          <a:xfrm>
            <a:off x="3286116" y="2000240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29" name="다이아몬드 128"/>
          <p:cNvSpPr/>
          <p:nvPr/>
        </p:nvSpPr>
        <p:spPr>
          <a:xfrm>
            <a:off x="3357554" y="1928802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0" name="다이아몬드 129"/>
          <p:cNvSpPr/>
          <p:nvPr/>
        </p:nvSpPr>
        <p:spPr>
          <a:xfrm>
            <a:off x="3357554" y="1857364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1" name="다이아몬드 130"/>
          <p:cNvSpPr/>
          <p:nvPr/>
        </p:nvSpPr>
        <p:spPr>
          <a:xfrm>
            <a:off x="3428992" y="1857364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2" name="다이아몬드 131"/>
          <p:cNvSpPr/>
          <p:nvPr/>
        </p:nvSpPr>
        <p:spPr>
          <a:xfrm>
            <a:off x="3714744" y="1785926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3" name="다이아몬드 132"/>
          <p:cNvSpPr/>
          <p:nvPr/>
        </p:nvSpPr>
        <p:spPr>
          <a:xfrm>
            <a:off x="3786182" y="1643050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4" name="다이아몬드 133"/>
          <p:cNvSpPr/>
          <p:nvPr/>
        </p:nvSpPr>
        <p:spPr>
          <a:xfrm>
            <a:off x="3357554" y="2000240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5" name="다이아몬드 134"/>
          <p:cNvSpPr/>
          <p:nvPr/>
        </p:nvSpPr>
        <p:spPr>
          <a:xfrm>
            <a:off x="3286116" y="2071678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6" name="다이아몬드 135"/>
          <p:cNvSpPr/>
          <p:nvPr/>
        </p:nvSpPr>
        <p:spPr>
          <a:xfrm>
            <a:off x="3286116" y="2143116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7" name="다이아몬드 136"/>
          <p:cNvSpPr/>
          <p:nvPr/>
        </p:nvSpPr>
        <p:spPr>
          <a:xfrm>
            <a:off x="3428992" y="2143116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8" name="다이아몬드 137"/>
          <p:cNvSpPr/>
          <p:nvPr/>
        </p:nvSpPr>
        <p:spPr>
          <a:xfrm>
            <a:off x="3643306" y="1857364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39" name="다이아몬드 138"/>
          <p:cNvSpPr/>
          <p:nvPr/>
        </p:nvSpPr>
        <p:spPr>
          <a:xfrm>
            <a:off x="3786182" y="1857364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40" name="다이아몬드 139"/>
          <p:cNvSpPr/>
          <p:nvPr/>
        </p:nvSpPr>
        <p:spPr>
          <a:xfrm>
            <a:off x="3786182" y="1928802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41" name="다이아몬드 140"/>
          <p:cNvSpPr/>
          <p:nvPr/>
        </p:nvSpPr>
        <p:spPr>
          <a:xfrm>
            <a:off x="3643306" y="2000240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42" name="다이아몬드 141"/>
          <p:cNvSpPr/>
          <p:nvPr/>
        </p:nvSpPr>
        <p:spPr>
          <a:xfrm>
            <a:off x="3714744" y="1857364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43" name="다이아몬드 142"/>
          <p:cNvSpPr/>
          <p:nvPr/>
        </p:nvSpPr>
        <p:spPr>
          <a:xfrm>
            <a:off x="3571868" y="1928802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44" name="다이아몬드 143"/>
          <p:cNvSpPr/>
          <p:nvPr/>
        </p:nvSpPr>
        <p:spPr>
          <a:xfrm>
            <a:off x="3643306" y="1928802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45" name="다이아몬드 144"/>
          <p:cNvSpPr/>
          <p:nvPr/>
        </p:nvSpPr>
        <p:spPr>
          <a:xfrm>
            <a:off x="3714744" y="1928802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46" name="다이아몬드 145"/>
          <p:cNvSpPr/>
          <p:nvPr/>
        </p:nvSpPr>
        <p:spPr>
          <a:xfrm>
            <a:off x="3571868" y="2000240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47" name="다이아몬드 146"/>
          <p:cNvSpPr/>
          <p:nvPr/>
        </p:nvSpPr>
        <p:spPr>
          <a:xfrm>
            <a:off x="3571868" y="2071678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48" name="다이아몬드 147"/>
          <p:cNvSpPr/>
          <p:nvPr/>
        </p:nvSpPr>
        <p:spPr>
          <a:xfrm>
            <a:off x="3571868" y="2143116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49" name="다이아몬드 148"/>
          <p:cNvSpPr/>
          <p:nvPr/>
        </p:nvSpPr>
        <p:spPr>
          <a:xfrm>
            <a:off x="3643306" y="2143116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0" name="다이아몬드 149"/>
          <p:cNvSpPr/>
          <p:nvPr/>
        </p:nvSpPr>
        <p:spPr>
          <a:xfrm>
            <a:off x="3857620" y="2071678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1" name="다이아몬드 150"/>
          <p:cNvSpPr/>
          <p:nvPr/>
        </p:nvSpPr>
        <p:spPr>
          <a:xfrm>
            <a:off x="3857620" y="2214554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2" name="다이아몬드 151"/>
          <p:cNvSpPr/>
          <p:nvPr/>
        </p:nvSpPr>
        <p:spPr>
          <a:xfrm>
            <a:off x="3786182" y="2214554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3" name="다이아몬드 152"/>
          <p:cNvSpPr/>
          <p:nvPr/>
        </p:nvSpPr>
        <p:spPr>
          <a:xfrm>
            <a:off x="3714744" y="2214554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4" name="다이아몬드 153"/>
          <p:cNvSpPr/>
          <p:nvPr/>
        </p:nvSpPr>
        <p:spPr>
          <a:xfrm>
            <a:off x="3857620" y="2285992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5" name="다이아몬드 154"/>
          <p:cNvSpPr/>
          <p:nvPr/>
        </p:nvSpPr>
        <p:spPr>
          <a:xfrm>
            <a:off x="3929058" y="2214554"/>
            <a:ext cx="71438" cy="77900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6" name="정오각형 155"/>
          <p:cNvSpPr/>
          <p:nvPr/>
        </p:nvSpPr>
        <p:spPr>
          <a:xfrm>
            <a:off x="6858016" y="4286256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7" name="정오각형 156"/>
          <p:cNvSpPr/>
          <p:nvPr/>
        </p:nvSpPr>
        <p:spPr>
          <a:xfrm>
            <a:off x="7072330" y="4500570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8" name="정오각형 157"/>
          <p:cNvSpPr/>
          <p:nvPr/>
        </p:nvSpPr>
        <p:spPr>
          <a:xfrm>
            <a:off x="7215206" y="4572008"/>
            <a:ext cx="71438" cy="77900"/>
          </a:xfrm>
          <a:prstGeom prst="pentago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59" name="타원 158"/>
          <p:cNvSpPr/>
          <p:nvPr/>
        </p:nvSpPr>
        <p:spPr>
          <a:xfrm>
            <a:off x="2071670" y="4500570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0" name="타원 159"/>
          <p:cNvSpPr/>
          <p:nvPr/>
        </p:nvSpPr>
        <p:spPr>
          <a:xfrm>
            <a:off x="2928926" y="5072074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1" name="타원 160"/>
          <p:cNvSpPr/>
          <p:nvPr/>
        </p:nvSpPr>
        <p:spPr>
          <a:xfrm>
            <a:off x="3000364" y="4714884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2" name="타원 161"/>
          <p:cNvSpPr/>
          <p:nvPr/>
        </p:nvSpPr>
        <p:spPr>
          <a:xfrm>
            <a:off x="3143240" y="4929198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3" name="타원 162"/>
          <p:cNvSpPr/>
          <p:nvPr/>
        </p:nvSpPr>
        <p:spPr>
          <a:xfrm>
            <a:off x="2143108" y="4500570"/>
            <a:ext cx="71438" cy="7790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4" name="타원 163"/>
          <p:cNvSpPr/>
          <p:nvPr/>
        </p:nvSpPr>
        <p:spPr>
          <a:xfrm rot="2520000">
            <a:off x="3638550" y="3013075"/>
            <a:ext cx="4316413" cy="574675"/>
          </a:xfrm>
          <a:prstGeom prst="ellipse">
            <a:avLst/>
          </a:prstGeom>
          <a:noFill/>
          <a:ln cmpd="sng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5" name="타원 164"/>
          <p:cNvSpPr/>
          <p:nvPr/>
        </p:nvSpPr>
        <p:spPr>
          <a:xfrm>
            <a:off x="3214688" y="1571625"/>
            <a:ext cx="928687" cy="857250"/>
          </a:xfrm>
          <a:prstGeom prst="ellipse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6" name="타원 165"/>
          <p:cNvSpPr/>
          <p:nvPr/>
        </p:nvSpPr>
        <p:spPr>
          <a:xfrm rot="2640000">
            <a:off x="3384550" y="2141538"/>
            <a:ext cx="428625" cy="1071562"/>
          </a:xfrm>
          <a:prstGeom prst="ellipse">
            <a:avLst/>
          </a:prstGeom>
          <a:noFill/>
          <a:ln cmpd="sng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67" name="타원 166"/>
          <p:cNvSpPr/>
          <p:nvPr/>
        </p:nvSpPr>
        <p:spPr>
          <a:xfrm rot="1920000">
            <a:off x="2489200" y="2806700"/>
            <a:ext cx="962025" cy="2495550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70" name="타원 169"/>
          <p:cNvSpPr/>
          <p:nvPr/>
        </p:nvSpPr>
        <p:spPr>
          <a:xfrm rot="-900000">
            <a:off x="3357563" y="2849564"/>
            <a:ext cx="1285875" cy="1571625"/>
          </a:xfrm>
          <a:prstGeom prst="ellipse">
            <a:avLst/>
          </a:prstGeom>
          <a:noFill/>
          <a:ln>
            <a:solidFill>
              <a:srgbClr val="FF99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71" name="타원 170"/>
          <p:cNvSpPr/>
          <p:nvPr/>
        </p:nvSpPr>
        <p:spPr>
          <a:xfrm>
            <a:off x="3714750" y="2786063"/>
            <a:ext cx="357188" cy="28575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172" name="타원 171"/>
          <p:cNvSpPr/>
          <p:nvPr/>
        </p:nvSpPr>
        <p:spPr>
          <a:xfrm rot="1260000">
            <a:off x="4024313" y="2316163"/>
            <a:ext cx="357187" cy="1000125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/>
            <a:endParaRPr lang="ko-KR" altLang="en-US">
              <a:solidFill>
                <a:srgbClr val="FFFFFF"/>
              </a:solidFill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22311" name="TextBox 167"/>
          <p:cNvSpPr txBox="1">
            <a:spLocks noChangeArrowheads="1"/>
          </p:cNvSpPr>
          <p:nvPr/>
        </p:nvSpPr>
        <p:spPr bwMode="auto">
          <a:xfrm>
            <a:off x="1681163" y="187325"/>
            <a:ext cx="6472237" cy="76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r>
              <a:rPr lang="en-US" altLang="ko-KR" sz="2800" b="1">
                <a:latin typeface="맑은 고딕" charset="0"/>
                <a:ea typeface="맑은 고딕" charset="0"/>
                <a:cs typeface="맑은 고딕" charset="0"/>
              </a:rPr>
              <a:t>PLS-DA score plot of Yam samples</a:t>
            </a:r>
          </a:p>
          <a:p>
            <a:pPr algn="ctr" latinLnBrk="1"/>
            <a:r>
              <a:rPr lang="en-US" altLang="ko-KR" sz="1600" b="1">
                <a:latin typeface="맑은 고딕" charset="0"/>
                <a:ea typeface="맑은 고딕" charset="0"/>
                <a:cs typeface="맑은 고딕" charset="0"/>
              </a:rPr>
              <a:t>(total 55 lines) </a:t>
            </a:r>
            <a:endParaRPr lang="ko-KR" altLang="en-US" sz="1600" b="1">
              <a:latin typeface="맑은 고딕" charset="0"/>
              <a:ea typeface="맑은 고딕" charset="0"/>
              <a:cs typeface="맑은 고딕" charset="0"/>
            </a:endParaRPr>
          </a:p>
        </p:txBody>
      </p:sp>
      <p:grpSp>
        <p:nvGrpSpPr>
          <p:cNvPr id="22312" name="그룹 225"/>
          <p:cNvGrpSpPr>
            <a:grpSpLocks/>
          </p:cNvGrpSpPr>
          <p:nvPr/>
        </p:nvGrpSpPr>
        <p:grpSpPr bwMode="auto">
          <a:xfrm>
            <a:off x="7702550" y="2714625"/>
            <a:ext cx="1357313" cy="2613025"/>
            <a:chOff x="7715272" y="3429000"/>
            <a:chExt cx="1143008" cy="2286016"/>
          </a:xfrm>
        </p:grpSpPr>
        <p:sp>
          <p:nvSpPr>
            <p:cNvPr id="169" name="정오각형 168"/>
            <p:cNvSpPr/>
            <p:nvPr/>
          </p:nvSpPr>
          <p:spPr>
            <a:xfrm>
              <a:off x="7858148" y="3571876"/>
              <a:ext cx="71438" cy="77900"/>
            </a:xfrm>
            <a:prstGeom prst="pentagon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latinLnBrk="1"/>
              <a:endParaRPr lang="ko-KR" altLang="en-US" sz="2000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sp>
          <p:nvSpPr>
            <p:cNvPr id="173" name="정오각형 172"/>
            <p:cNvSpPr/>
            <p:nvPr/>
          </p:nvSpPr>
          <p:spPr>
            <a:xfrm>
              <a:off x="7850294" y="3715099"/>
              <a:ext cx="72190" cy="77775"/>
            </a:xfrm>
            <a:prstGeom prst="pentagon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latinLnBrk="1"/>
              <a:endParaRPr lang="ko-KR" altLang="en-US" sz="200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7858148" y="4000504"/>
              <a:ext cx="71438" cy="77900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latinLnBrk="1"/>
              <a:endParaRPr lang="ko-KR" altLang="en-US" sz="2000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sp>
          <p:nvSpPr>
            <p:cNvPr id="175" name="이등변 삼각형 174"/>
            <p:cNvSpPr/>
            <p:nvPr/>
          </p:nvSpPr>
          <p:spPr>
            <a:xfrm>
              <a:off x="7858148" y="3857628"/>
              <a:ext cx="71438" cy="77900"/>
            </a:xfrm>
            <a:prstGeom prst="triangl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latinLnBrk="1"/>
              <a:endParaRPr lang="ko-KR" altLang="en-US" sz="2000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sp>
          <p:nvSpPr>
            <p:cNvPr id="176" name="이등변 삼각형 175"/>
            <p:cNvSpPr/>
            <p:nvPr/>
          </p:nvSpPr>
          <p:spPr>
            <a:xfrm>
              <a:off x="7858315" y="4142859"/>
              <a:ext cx="70853" cy="77775"/>
            </a:xfrm>
            <a:prstGeom prst="triangl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latinLnBrk="1"/>
              <a:endParaRPr lang="ko-KR" altLang="en-US" sz="200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sp>
          <p:nvSpPr>
            <p:cNvPr id="177" name="이등변 삼각형 176"/>
            <p:cNvSpPr/>
            <p:nvPr/>
          </p:nvSpPr>
          <p:spPr>
            <a:xfrm rot="10800000">
              <a:off x="7858315" y="4285909"/>
              <a:ext cx="70853" cy="77775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latinLnBrk="1"/>
              <a:endParaRPr lang="ko-KR" altLang="en-US" sz="2000">
                <a:solidFill>
                  <a:srgbClr val="000000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sp>
          <p:nvSpPr>
            <p:cNvPr id="178" name="다이아몬드 177"/>
            <p:cNvSpPr/>
            <p:nvPr/>
          </p:nvSpPr>
          <p:spPr>
            <a:xfrm>
              <a:off x="7858148" y="4414038"/>
              <a:ext cx="71438" cy="77900"/>
            </a:xfrm>
            <a:prstGeom prst="diamond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latinLnBrk="1"/>
              <a:endParaRPr lang="ko-KR" altLang="en-US" sz="2000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  <p:sp>
          <p:nvSpPr>
            <p:cNvPr id="22328" name="TextBox 13"/>
            <p:cNvSpPr txBox="1">
              <a:spLocks noChangeArrowheads="1"/>
            </p:cNvSpPr>
            <p:nvPr/>
          </p:nvSpPr>
          <p:spPr bwMode="auto">
            <a:xfrm>
              <a:off x="8001024" y="3500439"/>
              <a:ext cx="857256" cy="1060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latinLnBrk="1">
                <a:lnSpc>
                  <a:spcPct val="130000"/>
                </a:lnSpc>
              </a:pPr>
              <a:r>
                <a:rPr lang="en-US" altLang="ko-KR" sz="800" i="1">
                  <a:ea typeface="맑은 고딕" charset="0"/>
                </a:rPr>
                <a:t>D. alata</a:t>
              </a:r>
            </a:p>
            <a:p>
              <a:pPr latinLnBrk="1">
                <a:lnSpc>
                  <a:spcPct val="130000"/>
                </a:lnSpc>
              </a:pPr>
              <a:r>
                <a:rPr lang="en-US" altLang="ko-KR" sz="800" i="1">
                  <a:ea typeface="맑은 고딕" charset="0"/>
                </a:rPr>
                <a:t>D. bulbifera</a:t>
              </a:r>
            </a:p>
            <a:p>
              <a:pPr latinLnBrk="1">
                <a:lnSpc>
                  <a:spcPct val="130000"/>
                </a:lnSpc>
              </a:pPr>
              <a:r>
                <a:rPr lang="en-US" altLang="ko-KR" sz="800" i="1">
                  <a:ea typeface="맑은 고딕" charset="0"/>
                </a:rPr>
                <a:t>D. cayenesis</a:t>
              </a:r>
            </a:p>
            <a:p>
              <a:pPr latinLnBrk="1">
                <a:lnSpc>
                  <a:spcPct val="130000"/>
                </a:lnSpc>
              </a:pPr>
              <a:r>
                <a:rPr lang="en-US" altLang="ko-KR" sz="800" i="1">
                  <a:ea typeface="맑은 고딕" charset="0"/>
                </a:rPr>
                <a:t>D. dometorium</a:t>
              </a:r>
            </a:p>
            <a:p>
              <a:pPr latinLnBrk="1">
                <a:lnSpc>
                  <a:spcPct val="130000"/>
                </a:lnSpc>
              </a:pPr>
              <a:r>
                <a:rPr lang="en-US" altLang="ko-KR" sz="800" i="1">
                  <a:ea typeface="맑은 고딕" charset="0"/>
                </a:rPr>
                <a:t>D. mangenotiana</a:t>
              </a:r>
            </a:p>
            <a:p>
              <a:pPr latinLnBrk="1">
                <a:lnSpc>
                  <a:spcPct val="130000"/>
                </a:lnSpc>
              </a:pPr>
              <a:r>
                <a:rPr lang="en-US" altLang="ko-KR" sz="800" i="1">
                  <a:ea typeface="맑은 고딕" charset="0"/>
                </a:rPr>
                <a:t>D. prahensilis</a:t>
              </a:r>
            </a:p>
            <a:p>
              <a:pPr latinLnBrk="1">
                <a:lnSpc>
                  <a:spcPct val="130000"/>
                </a:lnSpc>
              </a:pPr>
              <a:r>
                <a:rPr lang="en-US" altLang="ko-KR" sz="800" i="1">
                  <a:ea typeface="맑은 고딕" charset="0"/>
                </a:rPr>
                <a:t>D. rotundata</a:t>
              </a: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7715272" y="3429000"/>
              <a:ext cx="1143008" cy="2286016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latinLnBrk="1"/>
              <a:endParaRPr lang="ko-KR" altLang="en-US" sz="2000">
                <a:solidFill>
                  <a:srgbClr val="FFFFFF"/>
                </a:solidFill>
                <a:latin typeface="맑은 고딕" charset="0"/>
                <a:ea typeface="맑은 고딕" charset="0"/>
                <a:cs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859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4" name="그룹 113"/>
          <p:cNvGrpSpPr>
            <a:grpSpLocks/>
          </p:cNvGrpSpPr>
          <p:nvPr/>
        </p:nvGrpSpPr>
        <p:grpSpPr bwMode="auto">
          <a:xfrm>
            <a:off x="4389298" y="1828800"/>
            <a:ext cx="3218853" cy="4554538"/>
            <a:chOff x="1882200" y="1147761"/>
            <a:chExt cx="6962736" cy="4659830"/>
          </a:xfrm>
        </p:grpSpPr>
        <p:sp>
          <p:nvSpPr>
            <p:cNvPr id="35845" name="Rectangle 24"/>
            <p:cNvSpPr>
              <a:spLocks noChangeArrowheads="1"/>
            </p:cNvSpPr>
            <p:nvPr/>
          </p:nvSpPr>
          <p:spPr bwMode="auto">
            <a:xfrm>
              <a:off x="6631973" y="5021691"/>
              <a:ext cx="2212963" cy="212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D. opposita  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(Dunggunma)</a:t>
              </a:r>
              <a:endParaRPr kumimoji="1" lang="ko-KR" sz="2400" b="1">
                <a:ea typeface="굴림" charset="0"/>
              </a:endParaRPr>
            </a:p>
          </p:txBody>
        </p:sp>
        <p:sp>
          <p:nvSpPr>
            <p:cNvPr id="35846" name="Rectangle 29"/>
            <p:cNvSpPr>
              <a:spLocks noChangeArrowheads="1"/>
            </p:cNvSpPr>
            <p:nvPr/>
          </p:nvSpPr>
          <p:spPr bwMode="auto">
            <a:xfrm>
              <a:off x="6632575" y="4789487"/>
              <a:ext cx="201139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latinLnBrk="1"/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D. japonica 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(Sanma)</a:t>
              </a:r>
              <a:endParaRPr kumimoji="1" lang="ko-KR" sz="1400" b="1" i="1">
                <a:ea typeface="굴림" charset="0"/>
              </a:endParaRPr>
            </a:p>
          </p:txBody>
        </p:sp>
        <p:sp>
          <p:nvSpPr>
            <p:cNvPr id="35847" name="Rectangle 32"/>
            <p:cNvSpPr>
              <a:spLocks noChangeArrowheads="1"/>
            </p:cNvSpPr>
            <p:nvPr/>
          </p:nvSpPr>
          <p:spPr bwMode="auto">
            <a:xfrm>
              <a:off x="6631973" y="4567616"/>
              <a:ext cx="1731953" cy="212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D. batatas  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(Jangma)</a:t>
              </a:r>
              <a:endParaRPr kumimoji="1" lang="ko-KR" sz="1400" b="1" i="1">
                <a:ea typeface="굴림" charset="0"/>
              </a:endParaRPr>
            </a:p>
          </p:txBody>
        </p:sp>
        <p:sp>
          <p:nvSpPr>
            <p:cNvPr id="35848" name="Rectangle 37"/>
            <p:cNvSpPr>
              <a:spLocks noChangeArrowheads="1"/>
            </p:cNvSpPr>
            <p:nvPr/>
          </p:nvSpPr>
          <p:spPr bwMode="auto">
            <a:xfrm>
              <a:off x="6631973" y="4334227"/>
              <a:ext cx="1252531" cy="212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u</a:t>
              </a:r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metorium</a:t>
              </a:r>
              <a:endParaRPr kumimoji="1" lang="ko-KR" sz="1400" b="1" i="1">
                <a:ea typeface="굴림" charset="0"/>
              </a:endParaRPr>
            </a:p>
          </p:txBody>
        </p:sp>
        <p:sp>
          <p:nvSpPr>
            <p:cNvPr id="35849" name="Rectangle 42"/>
            <p:cNvSpPr>
              <a:spLocks noChangeArrowheads="1"/>
            </p:cNvSpPr>
            <p:nvPr/>
          </p:nvSpPr>
          <p:spPr bwMode="auto">
            <a:xfrm>
              <a:off x="6631973" y="4111953"/>
              <a:ext cx="630234" cy="212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alata</a:t>
              </a:r>
              <a:endParaRPr kumimoji="1" lang="ko-KR" sz="1400" b="1" i="1">
                <a:ea typeface="굴림" charset="0"/>
              </a:endParaRPr>
            </a:p>
          </p:txBody>
        </p:sp>
        <p:sp>
          <p:nvSpPr>
            <p:cNvPr id="35850" name="Rectangle 47"/>
            <p:cNvSpPr>
              <a:spLocks noChangeArrowheads="1"/>
            </p:cNvSpPr>
            <p:nvPr/>
          </p:nvSpPr>
          <p:spPr bwMode="auto">
            <a:xfrm>
              <a:off x="6631973" y="3880152"/>
              <a:ext cx="974720" cy="212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bulbifera</a:t>
              </a:r>
              <a:endParaRPr kumimoji="1" lang="ko-KR" sz="1400" b="1" i="1">
                <a:ea typeface="굴림" charset="0"/>
              </a:endParaRPr>
            </a:p>
          </p:txBody>
        </p:sp>
        <p:sp>
          <p:nvSpPr>
            <p:cNvPr id="35851" name="Rectangle 54"/>
            <p:cNvSpPr>
              <a:spLocks noChangeArrowheads="1"/>
            </p:cNvSpPr>
            <p:nvPr/>
          </p:nvSpPr>
          <p:spPr bwMode="auto">
            <a:xfrm>
              <a:off x="6631973" y="3656290"/>
              <a:ext cx="936620" cy="212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s</a:t>
              </a:r>
              <a:r>
                <a:rPr kumimoji="1" lang="ko-KR" sz="1400" b="1">
                  <a:solidFill>
                    <a:srgbClr val="000000"/>
                  </a:solidFill>
                  <a:ea typeface="굴림" charset="0"/>
                </a:rPr>
                <a:t>pp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>
                  <a:solidFill>
                    <a:srgbClr val="000000"/>
                  </a:solidFill>
                  <a:ea typeface="굴림" charset="0"/>
                </a:rPr>
                <a:t>KE2</a:t>
              </a:r>
              <a:endParaRPr kumimoji="1" lang="ko-KR" sz="1400" b="1">
                <a:ea typeface="굴림" charset="0"/>
              </a:endParaRPr>
            </a:p>
          </p:txBody>
        </p:sp>
        <p:sp>
          <p:nvSpPr>
            <p:cNvPr id="35852" name="Rectangle 59"/>
            <p:cNvSpPr>
              <a:spLocks noChangeArrowheads="1"/>
            </p:cNvSpPr>
            <p:nvPr/>
          </p:nvSpPr>
          <p:spPr bwMode="auto">
            <a:xfrm>
              <a:off x="6631973" y="3424489"/>
              <a:ext cx="955670" cy="212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s</a:t>
              </a:r>
              <a:r>
                <a:rPr kumimoji="1" lang="ko-KR" sz="1400" b="1">
                  <a:solidFill>
                    <a:srgbClr val="000000"/>
                  </a:solidFill>
                  <a:ea typeface="굴림" charset="0"/>
                </a:rPr>
                <a:t>pp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>
                  <a:solidFill>
                    <a:srgbClr val="000000"/>
                  </a:solidFill>
                  <a:ea typeface="굴림" charset="0"/>
                </a:rPr>
                <a:t>KG1</a:t>
              </a:r>
              <a:endParaRPr kumimoji="1" lang="ko-KR" sz="1400" b="1">
                <a:ea typeface="굴림" charset="0"/>
              </a:endParaRPr>
            </a:p>
          </p:txBody>
        </p:sp>
        <p:sp>
          <p:nvSpPr>
            <p:cNvPr id="35853" name="Rectangle 62"/>
            <p:cNvSpPr>
              <a:spLocks noChangeArrowheads="1"/>
            </p:cNvSpPr>
            <p:nvPr/>
          </p:nvSpPr>
          <p:spPr bwMode="auto">
            <a:xfrm>
              <a:off x="6631973" y="3200626"/>
              <a:ext cx="1074732" cy="212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s</a:t>
              </a:r>
              <a:r>
                <a:rPr kumimoji="1" lang="ko-KR" sz="1400" b="1">
                  <a:solidFill>
                    <a:srgbClr val="000000"/>
                  </a:solidFill>
                  <a:ea typeface="굴림" charset="0"/>
                </a:rPr>
                <a:t>pp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>
                  <a:solidFill>
                    <a:srgbClr val="000000"/>
                  </a:solidFill>
                  <a:ea typeface="굴림" charset="0"/>
                </a:rPr>
                <a:t>KNK1</a:t>
              </a:r>
              <a:endParaRPr kumimoji="1" lang="ko-KR" sz="1400" b="1">
                <a:ea typeface="굴림" charset="0"/>
              </a:endParaRPr>
            </a:p>
          </p:txBody>
        </p:sp>
        <p:sp>
          <p:nvSpPr>
            <p:cNvPr id="35854" name="Rectangle 69"/>
            <p:cNvSpPr>
              <a:spLocks noChangeArrowheads="1"/>
            </p:cNvSpPr>
            <p:nvPr/>
          </p:nvSpPr>
          <p:spPr bwMode="auto">
            <a:xfrm>
              <a:off x="6631973" y="2968826"/>
              <a:ext cx="1074732" cy="212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 dirty="0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 dirty="0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en-US" altLang="ko-KR" sz="1400" b="1" dirty="0">
                  <a:solidFill>
                    <a:srgbClr val="000000"/>
                  </a:solidFill>
                  <a:ea typeface="굴림" charset="0"/>
                </a:rPr>
                <a:t>s</a:t>
              </a:r>
              <a:r>
                <a:rPr kumimoji="1" lang="ko-KR" sz="1400" b="1" dirty="0">
                  <a:solidFill>
                    <a:srgbClr val="000000"/>
                  </a:solidFill>
                  <a:ea typeface="굴림" charset="0"/>
                </a:rPr>
                <a:t>pp</a:t>
              </a:r>
              <a:r>
                <a:rPr kumimoji="1" lang="en-US" altLang="ko-KR" sz="1400" b="1" dirty="0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 dirty="0">
                  <a:solidFill>
                    <a:srgbClr val="000000"/>
                  </a:solidFill>
                  <a:ea typeface="굴림" charset="0"/>
                </a:rPr>
                <a:t>KNK4</a:t>
              </a:r>
              <a:endParaRPr kumimoji="1" lang="ko-KR" sz="1400" b="1" dirty="0">
                <a:ea typeface="굴림" charset="0"/>
              </a:endParaRPr>
            </a:p>
          </p:txBody>
        </p:sp>
        <p:sp>
          <p:nvSpPr>
            <p:cNvPr id="35855" name="Rectangle 74"/>
            <p:cNvSpPr>
              <a:spLocks noChangeArrowheads="1"/>
            </p:cNvSpPr>
            <p:nvPr/>
          </p:nvSpPr>
          <p:spPr bwMode="auto">
            <a:xfrm>
              <a:off x="6631973" y="2744963"/>
              <a:ext cx="1162044" cy="212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prahensilis</a:t>
              </a:r>
              <a:endParaRPr kumimoji="1" lang="ko-KR" sz="1400" b="1" i="1">
                <a:ea typeface="굴림" charset="0"/>
              </a:endParaRPr>
            </a:p>
          </p:txBody>
        </p:sp>
        <p:sp>
          <p:nvSpPr>
            <p:cNvPr id="35856" name="Rectangle 77"/>
            <p:cNvSpPr>
              <a:spLocks noChangeArrowheads="1"/>
            </p:cNvSpPr>
            <p:nvPr/>
          </p:nvSpPr>
          <p:spPr bwMode="auto">
            <a:xfrm>
              <a:off x="6631973" y="2513163"/>
              <a:ext cx="1074732" cy="212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spp </a:t>
              </a:r>
              <a:r>
                <a:rPr kumimoji="1" lang="ko-KR" sz="1400" b="1">
                  <a:solidFill>
                    <a:srgbClr val="000000"/>
                  </a:solidFill>
                  <a:ea typeface="굴림" charset="0"/>
                </a:rPr>
                <a:t>KNK2</a:t>
              </a:r>
              <a:endParaRPr kumimoji="1" lang="ko-KR" sz="1400" b="1">
                <a:ea typeface="굴림" charset="0"/>
              </a:endParaRPr>
            </a:p>
          </p:txBody>
        </p:sp>
        <p:sp>
          <p:nvSpPr>
            <p:cNvPr id="35857" name="Rectangle 82"/>
            <p:cNvSpPr>
              <a:spLocks noChangeArrowheads="1"/>
            </p:cNvSpPr>
            <p:nvPr/>
          </p:nvSpPr>
          <p:spPr bwMode="auto">
            <a:xfrm>
              <a:off x="6631973" y="2290888"/>
              <a:ext cx="1427155" cy="212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 dirty="0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 dirty="0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 i="1" dirty="0">
                  <a:solidFill>
                    <a:srgbClr val="000000"/>
                  </a:solidFill>
                  <a:ea typeface="굴림" charset="0"/>
                </a:rPr>
                <a:t>mangenotiana</a:t>
              </a:r>
              <a:endParaRPr kumimoji="1" lang="ko-KR" sz="1400" b="1" i="1" dirty="0">
                <a:ea typeface="굴림" charset="0"/>
              </a:endParaRPr>
            </a:p>
          </p:txBody>
        </p:sp>
        <p:sp>
          <p:nvSpPr>
            <p:cNvPr id="35858" name="Rectangle 89"/>
            <p:cNvSpPr>
              <a:spLocks noChangeArrowheads="1"/>
            </p:cNvSpPr>
            <p:nvPr/>
          </p:nvSpPr>
          <p:spPr bwMode="auto">
            <a:xfrm>
              <a:off x="6631973" y="2057500"/>
              <a:ext cx="955670" cy="212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 dirty="0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 dirty="0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en-US" altLang="ko-KR" sz="1400" b="1" dirty="0">
                  <a:solidFill>
                    <a:srgbClr val="000000"/>
                  </a:solidFill>
                  <a:ea typeface="굴림" charset="0"/>
                </a:rPr>
                <a:t>s</a:t>
              </a:r>
              <a:r>
                <a:rPr kumimoji="1" lang="ko-KR" sz="1400" b="1" dirty="0">
                  <a:solidFill>
                    <a:srgbClr val="000000"/>
                  </a:solidFill>
                  <a:ea typeface="굴림" charset="0"/>
                </a:rPr>
                <a:t>pp</a:t>
              </a:r>
              <a:r>
                <a:rPr kumimoji="1" lang="en-US" altLang="ko-KR" sz="1400" b="1" dirty="0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 dirty="0">
                  <a:solidFill>
                    <a:srgbClr val="000000"/>
                  </a:solidFill>
                  <a:ea typeface="굴림" charset="0"/>
                </a:rPr>
                <a:t>KG2</a:t>
              </a:r>
              <a:endParaRPr kumimoji="1" lang="ko-KR" sz="1400" b="1" dirty="0">
                <a:ea typeface="굴림" charset="0"/>
              </a:endParaRPr>
            </a:p>
          </p:txBody>
        </p:sp>
        <p:sp>
          <p:nvSpPr>
            <p:cNvPr id="35859" name="Rectangle 94"/>
            <p:cNvSpPr>
              <a:spLocks noChangeArrowheads="1"/>
            </p:cNvSpPr>
            <p:nvPr/>
          </p:nvSpPr>
          <p:spPr bwMode="auto">
            <a:xfrm>
              <a:off x="6631973" y="1825699"/>
              <a:ext cx="936620" cy="212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s</a:t>
              </a:r>
              <a:r>
                <a:rPr kumimoji="1" lang="ko-KR" sz="1400" b="1">
                  <a:solidFill>
                    <a:srgbClr val="000000"/>
                  </a:solidFill>
                  <a:ea typeface="굴림" charset="0"/>
                </a:rPr>
                <a:t>pp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>
                  <a:solidFill>
                    <a:srgbClr val="000000"/>
                  </a:solidFill>
                  <a:ea typeface="굴림" charset="0"/>
                </a:rPr>
                <a:t>KE1</a:t>
              </a:r>
              <a:endParaRPr kumimoji="1" lang="ko-KR" sz="1400" b="1">
                <a:ea typeface="굴림" charset="0"/>
              </a:endParaRPr>
            </a:p>
          </p:txBody>
        </p:sp>
        <p:sp>
          <p:nvSpPr>
            <p:cNvPr id="35860" name="Rectangle 97"/>
            <p:cNvSpPr>
              <a:spLocks noChangeArrowheads="1"/>
            </p:cNvSpPr>
            <p:nvPr/>
          </p:nvSpPr>
          <p:spPr bwMode="auto">
            <a:xfrm>
              <a:off x="6631973" y="1603424"/>
              <a:ext cx="946145" cy="212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s</a:t>
              </a:r>
              <a:r>
                <a:rPr kumimoji="1" lang="ko-KR" sz="1400" b="1">
                  <a:solidFill>
                    <a:srgbClr val="000000"/>
                  </a:solidFill>
                  <a:ea typeface="굴림" charset="0"/>
                </a:rPr>
                <a:t>pp</a:t>
              </a:r>
              <a:r>
                <a:rPr kumimoji="1" lang="en-US" altLang="ko-KR" sz="1400" b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>
                  <a:solidFill>
                    <a:srgbClr val="000000"/>
                  </a:solidFill>
                  <a:ea typeface="굴림" charset="0"/>
                </a:rPr>
                <a:t>KN1</a:t>
              </a:r>
              <a:endParaRPr kumimoji="1" lang="ko-KR" sz="1400" b="1">
                <a:ea typeface="굴림" charset="0"/>
              </a:endParaRPr>
            </a:p>
          </p:txBody>
        </p:sp>
        <p:sp>
          <p:nvSpPr>
            <p:cNvPr id="35861" name="Rectangle 102"/>
            <p:cNvSpPr>
              <a:spLocks noChangeArrowheads="1"/>
            </p:cNvSpPr>
            <p:nvPr/>
          </p:nvSpPr>
          <p:spPr bwMode="auto">
            <a:xfrm>
              <a:off x="6631973" y="1370036"/>
              <a:ext cx="1073144" cy="212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cayenesis</a:t>
              </a:r>
              <a:endParaRPr kumimoji="1" lang="ko-KR" sz="1400" b="1" i="1">
                <a:ea typeface="굴림" charset="0"/>
              </a:endParaRPr>
            </a:p>
          </p:txBody>
        </p:sp>
        <p:grpSp>
          <p:nvGrpSpPr>
            <p:cNvPr id="35862" name="그룹 112"/>
            <p:cNvGrpSpPr>
              <a:grpSpLocks/>
            </p:cNvGrpSpPr>
            <p:nvPr/>
          </p:nvGrpSpPr>
          <p:grpSpPr bwMode="auto">
            <a:xfrm>
              <a:off x="1882200" y="1258888"/>
              <a:ext cx="4803010" cy="4548703"/>
              <a:chOff x="1882200" y="1258888"/>
              <a:chExt cx="4803010" cy="4548703"/>
            </a:xfrm>
          </p:grpSpPr>
          <p:grpSp>
            <p:nvGrpSpPr>
              <p:cNvPr id="35863" name="그룹 111"/>
              <p:cNvGrpSpPr>
                <a:grpSpLocks/>
              </p:cNvGrpSpPr>
              <p:nvPr/>
            </p:nvGrpSpPr>
            <p:grpSpPr bwMode="auto">
              <a:xfrm>
                <a:off x="2000973" y="5418138"/>
                <a:ext cx="4635500" cy="80963"/>
                <a:chOff x="1973263" y="5418138"/>
                <a:chExt cx="4635500" cy="80963"/>
              </a:xfrm>
            </p:grpSpPr>
            <p:sp>
              <p:nvSpPr>
                <p:cNvPr id="35864" name="Line 5"/>
                <p:cNvSpPr>
                  <a:spLocks noChangeShapeType="1"/>
                </p:cNvSpPr>
                <p:nvPr/>
              </p:nvSpPr>
              <p:spPr bwMode="auto">
                <a:xfrm flipH="1">
                  <a:off x="1973263" y="5418138"/>
                  <a:ext cx="4633913" cy="1588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5" name="Line 6"/>
                <p:cNvSpPr>
                  <a:spLocks noChangeShapeType="1"/>
                </p:cNvSpPr>
                <p:nvPr/>
              </p:nvSpPr>
              <p:spPr bwMode="auto">
                <a:xfrm>
                  <a:off x="6607175" y="5418138"/>
                  <a:ext cx="1588" cy="80963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6" name="Line 7"/>
                <p:cNvSpPr>
                  <a:spLocks noChangeShapeType="1"/>
                </p:cNvSpPr>
                <p:nvPr/>
              </p:nvSpPr>
              <p:spPr bwMode="auto">
                <a:xfrm>
                  <a:off x="5829300" y="5418138"/>
                  <a:ext cx="1588" cy="80963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7" name="Line 8"/>
                <p:cNvSpPr>
                  <a:spLocks noChangeShapeType="1"/>
                </p:cNvSpPr>
                <p:nvPr/>
              </p:nvSpPr>
              <p:spPr bwMode="auto">
                <a:xfrm>
                  <a:off x="5062538" y="5418138"/>
                  <a:ext cx="1588" cy="80963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8" name="Line 9"/>
                <p:cNvSpPr>
                  <a:spLocks noChangeShapeType="1"/>
                </p:cNvSpPr>
                <p:nvPr/>
              </p:nvSpPr>
              <p:spPr bwMode="auto">
                <a:xfrm>
                  <a:off x="4284663" y="5418138"/>
                  <a:ext cx="1588" cy="80963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69" name="Line 10"/>
                <p:cNvSpPr>
                  <a:spLocks noChangeShapeType="1"/>
                </p:cNvSpPr>
                <p:nvPr/>
              </p:nvSpPr>
              <p:spPr bwMode="auto">
                <a:xfrm>
                  <a:off x="3517900" y="5418138"/>
                  <a:ext cx="1588" cy="80963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70" name="Line 11"/>
                <p:cNvSpPr>
                  <a:spLocks noChangeShapeType="1"/>
                </p:cNvSpPr>
                <p:nvPr/>
              </p:nvSpPr>
              <p:spPr bwMode="auto">
                <a:xfrm>
                  <a:off x="2741613" y="5418138"/>
                  <a:ext cx="1588" cy="80963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871" name="Line 12"/>
                <p:cNvSpPr>
                  <a:spLocks noChangeShapeType="1"/>
                </p:cNvSpPr>
                <p:nvPr/>
              </p:nvSpPr>
              <p:spPr bwMode="auto">
                <a:xfrm>
                  <a:off x="1973263" y="5418138"/>
                  <a:ext cx="1588" cy="80963"/>
                </a:xfrm>
                <a:prstGeom prst="line">
                  <a:avLst/>
                </a:prstGeom>
                <a:noFill/>
                <a:ln w="19050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5872" name="Rectangle 13"/>
              <p:cNvSpPr>
                <a:spLocks noChangeArrowheads="1"/>
              </p:cNvSpPr>
              <p:nvPr/>
            </p:nvSpPr>
            <p:spPr bwMode="auto">
              <a:xfrm>
                <a:off x="1882200" y="5623420"/>
                <a:ext cx="252372" cy="182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:r>
                  <a:rPr kumimoji="1" lang="ko-KR" sz="1200" b="1">
                    <a:solidFill>
                      <a:srgbClr val="000000"/>
                    </a:solidFill>
                    <a:ea typeface="굴림" charset="0"/>
                  </a:rPr>
                  <a:t>120</a:t>
                </a:r>
                <a:endParaRPr kumimoji="1" lang="ko-KR" sz="1200" b="1">
                  <a:ea typeface="굴림" charset="0"/>
                </a:endParaRPr>
              </a:p>
            </p:txBody>
          </p:sp>
          <p:sp>
            <p:nvSpPr>
              <p:cNvPr id="35873" name="Rectangle 14"/>
              <p:cNvSpPr>
                <a:spLocks noChangeArrowheads="1"/>
              </p:cNvSpPr>
              <p:nvPr/>
            </p:nvSpPr>
            <p:spPr bwMode="auto">
              <a:xfrm>
                <a:off x="2650428" y="5623420"/>
                <a:ext cx="252372" cy="182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:r>
                  <a:rPr kumimoji="1" lang="ko-KR" sz="1200" b="1">
                    <a:solidFill>
                      <a:srgbClr val="000000"/>
                    </a:solidFill>
                    <a:ea typeface="굴림" charset="0"/>
                  </a:rPr>
                  <a:t>100</a:t>
                </a:r>
                <a:endParaRPr kumimoji="1" lang="ko-KR" sz="1200" b="1">
                  <a:ea typeface="굴림" charset="0"/>
                </a:endParaRPr>
              </a:p>
            </p:txBody>
          </p:sp>
          <p:sp>
            <p:nvSpPr>
              <p:cNvPr id="35874" name="Rectangle 15"/>
              <p:cNvSpPr>
                <a:spLocks noChangeArrowheads="1"/>
              </p:cNvSpPr>
              <p:nvPr/>
            </p:nvSpPr>
            <p:spPr bwMode="auto">
              <a:xfrm>
                <a:off x="3466525" y="5622925"/>
                <a:ext cx="169918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:r>
                  <a:rPr kumimoji="1" lang="ko-KR" sz="1200" b="1">
                    <a:solidFill>
                      <a:srgbClr val="000000"/>
                    </a:solidFill>
                    <a:ea typeface="굴림" charset="0"/>
                  </a:rPr>
                  <a:t>80</a:t>
                </a:r>
                <a:endParaRPr kumimoji="1" lang="ko-KR" sz="1200" b="1">
                  <a:ea typeface="굴림" charset="0"/>
                </a:endParaRPr>
              </a:p>
            </p:txBody>
          </p:sp>
          <p:sp>
            <p:nvSpPr>
              <p:cNvPr id="35875" name="Rectangle 16"/>
              <p:cNvSpPr>
                <a:spLocks noChangeArrowheads="1"/>
              </p:cNvSpPr>
              <p:nvPr/>
            </p:nvSpPr>
            <p:spPr bwMode="auto">
              <a:xfrm>
                <a:off x="4233288" y="5622925"/>
                <a:ext cx="169918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:r>
                  <a:rPr kumimoji="1" lang="ko-KR" sz="1200" b="1">
                    <a:solidFill>
                      <a:srgbClr val="000000"/>
                    </a:solidFill>
                    <a:ea typeface="굴림" charset="0"/>
                  </a:rPr>
                  <a:t>60</a:t>
                </a:r>
                <a:endParaRPr kumimoji="1" lang="ko-KR" sz="1200" b="1">
                  <a:ea typeface="굴림" charset="0"/>
                </a:endParaRPr>
              </a:p>
            </p:txBody>
          </p:sp>
          <p:sp>
            <p:nvSpPr>
              <p:cNvPr id="35876" name="Rectangle 17"/>
              <p:cNvSpPr>
                <a:spLocks noChangeArrowheads="1"/>
              </p:cNvSpPr>
              <p:nvPr/>
            </p:nvSpPr>
            <p:spPr bwMode="auto">
              <a:xfrm>
                <a:off x="5011163" y="5622925"/>
                <a:ext cx="169918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:r>
                  <a:rPr kumimoji="1" lang="ko-KR" sz="1200" b="1">
                    <a:solidFill>
                      <a:srgbClr val="000000"/>
                    </a:solidFill>
                    <a:ea typeface="굴림" charset="0"/>
                  </a:rPr>
                  <a:t>40</a:t>
                </a:r>
                <a:endParaRPr kumimoji="1" lang="ko-KR" sz="1200" b="1">
                  <a:ea typeface="굴림" charset="0"/>
                </a:endParaRPr>
              </a:p>
            </p:txBody>
          </p:sp>
          <p:sp>
            <p:nvSpPr>
              <p:cNvPr id="35877" name="Rectangle 18"/>
              <p:cNvSpPr>
                <a:spLocks noChangeArrowheads="1"/>
              </p:cNvSpPr>
              <p:nvPr/>
            </p:nvSpPr>
            <p:spPr bwMode="auto">
              <a:xfrm>
                <a:off x="5777925" y="5622925"/>
                <a:ext cx="169918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:r>
                  <a:rPr kumimoji="1" lang="ko-KR" sz="1200" b="1">
                    <a:solidFill>
                      <a:srgbClr val="000000"/>
                    </a:solidFill>
                    <a:ea typeface="굴림" charset="0"/>
                  </a:rPr>
                  <a:t>20</a:t>
                </a:r>
                <a:endParaRPr kumimoji="1" lang="ko-KR" sz="1200" b="1">
                  <a:ea typeface="굴림" charset="0"/>
                </a:endParaRPr>
              </a:p>
            </p:txBody>
          </p:sp>
          <p:sp>
            <p:nvSpPr>
              <p:cNvPr id="35878" name="Rectangle 19"/>
              <p:cNvSpPr>
                <a:spLocks noChangeArrowheads="1"/>
              </p:cNvSpPr>
              <p:nvPr/>
            </p:nvSpPr>
            <p:spPr bwMode="auto">
              <a:xfrm>
                <a:off x="6600250" y="5622925"/>
                <a:ext cx="84960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latinLnBrk="1"/>
                <a:r>
                  <a:rPr kumimoji="1" lang="ko-KR" sz="1200" b="1">
                    <a:solidFill>
                      <a:srgbClr val="000000"/>
                    </a:solidFill>
                    <a:ea typeface="굴림" charset="0"/>
                  </a:rPr>
                  <a:t>0</a:t>
                </a:r>
                <a:endParaRPr kumimoji="1" lang="ko-KR" sz="1200" b="1">
                  <a:ea typeface="굴림" charset="0"/>
                </a:endParaRPr>
              </a:p>
            </p:txBody>
          </p:sp>
          <p:sp>
            <p:nvSpPr>
              <p:cNvPr id="35879" name="Line 20"/>
              <p:cNvSpPr>
                <a:spLocks noChangeShapeType="1"/>
              </p:cNvSpPr>
              <p:nvPr/>
            </p:nvSpPr>
            <p:spPr bwMode="auto">
              <a:xfrm>
                <a:off x="2027238" y="4560888"/>
                <a:ext cx="1588" cy="40163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0" name="Line 21"/>
              <p:cNvSpPr>
                <a:spLocks noChangeShapeType="1"/>
              </p:cNvSpPr>
              <p:nvPr/>
            </p:nvSpPr>
            <p:spPr bwMode="auto">
              <a:xfrm>
                <a:off x="2027238" y="4962525"/>
                <a:ext cx="3597275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1" name="Line 22"/>
              <p:cNvSpPr>
                <a:spLocks noChangeShapeType="1"/>
              </p:cNvSpPr>
              <p:nvPr/>
            </p:nvSpPr>
            <p:spPr bwMode="auto">
              <a:xfrm>
                <a:off x="5624513" y="4962525"/>
                <a:ext cx="1588" cy="169863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2" name="Line 23"/>
              <p:cNvSpPr>
                <a:spLocks noChangeShapeType="1"/>
              </p:cNvSpPr>
              <p:nvPr/>
            </p:nvSpPr>
            <p:spPr bwMode="auto">
              <a:xfrm>
                <a:off x="5624513" y="5132388"/>
                <a:ext cx="982663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3" name="Line 25"/>
              <p:cNvSpPr>
                <a:spLocks noChangeShapeType="1"/>
              </p:cNvSpPr>
              <p:nvPr/>
            </p:nvSpPr>
            <p:spPr bwMode="auto">
              <a:xfrm flipV="1">
                <a:off x="5624513" y="4794250"/>
                <a:ext cx="1588" cy="168275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4" name="Line 26"/>
              <p:cNvSpPr>
                <a:spLocks noChangeShapeType="1"/>
              </p:cNvSpPr>
              <p:nvPr/>
            </p:nvSpPr>
            <p:spPr bwMode="auto">
              <a:xfrm>
                <a:off x="5624513" y="4794250"/>
                <a:ext cx="652463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5" name="Line 27"/>
              <p:cNvSpPr>
                <a:spLocks noChangeShapeType="1"/>
              </p:cNvSpPr>
              <p:nvPr/>
            </p:nvSpPr>
            <p:spPr bwMode="auto">
              <a:xfrm>
                <a:off x="6276975" y="4794250"/>
                <a:ext cx="1588" cy="1158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6" name="Line 28"/>
              <p:cNvSpPr>
                <a:spLocks noChangeShapeType="1"/>
              </p:cNvSpPr>
              <p:nvPr/>
            </p:nvSpPr>
            <p:spPr bwMode="auto">
              <a:xfrm>
                <a:off x="6276975" y="4910138"/>
                <a:ext cx="330200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7" name="Line 30"/>
              <p:cNvSpPr>
                <a:spLocks noChangeShapeType="1"/>
              </p:cNvSpPr>
              <p:nvPr/>
            </p:nvSpPr>
            <p:spPr bwMode="auto">
              <a:xfrm flipV="1">
                <a:off x="6276975" y="4678363"/>
                <a:ext cx="1588" cy="1158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8" name="Line 31"/>
              <p:cNvSpPr>
                <a:spLocks noChangeShapeType="1"/>
              </p:cNvSpPr>
              <p:nvPr/>
            </p:nvSpPr>
            <p:spPr bwMode="auto">
              <a:xfrm>
                <a:off x="6276975" y="4678363"/>
                <a:ext cx="330200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9" name="Line 33"/>
              <p:cNvSpPr>
                <a:spLocks noChangeShapeType="1"/>
              </p:cNvSpPr>
              <p:nvPr/>
            </p:nvSpPr>
            <p:spPr bwMode="auto">
              <a:xfrm flipV="1">
                <a:off x="2027238" y="4159250"/>
                <a:ext cx="1588" cy="40163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0" name="Line 34"/>
              <p:cNvSpPr>
                <a:spLocks noChangeShapeType="1"/>
              </p:cNvSpPr>
              <p:nvPr/>
            </p:nvSpPr>
            <p:spPr bwMode="auto">
              <a:xfrm>
                <a:off x="2027238" y="4159250"/>
                <a:ext cx="3597275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1" name="Line 35"/>
              <p:cNvSpPr>
                <a:spLocks noChangeShapeType="1"/>
              </p:cNvSpPr>
              <p:nvPr/>
            </p:nvSpPr>
            <p:spPr bwMode="auto">
              <a:xfrm>
                <a:off x="5624513" y="4159250"/>
                <a:ext cx="1588" cy="295275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2" name="Line 36"/>
              <p:cNvSpPr>
                <a:spLocks noChangeShapeType="1"/>
              </p:cNvSpPr>
              <p:nvPr/>
            </p:nvSpPr>
            <p:spPr bwMode="auto">
              <a:xfrm>
                <a:off x="5624513" y="4454525"/>
                <a:ext cx="982663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Line 38"/>
              <p:cNvSpPr>
                <a:spLocks noChangeShapeType="1"/>
              </p:cNvSpPr>
              <p:nvPr/>
            </p:nvSpPr>
            <p:spPr bwMode="auto">
              <a:xfrm flipV="1">
                <a:off x="5624513" y="3873500"/>
                <a:ext cx="1588" cy="285750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4" name="Line 39"/>
              <p:cNvSpPr>
                <a:spLocks noChangeShapeType="1"/>
              </p:cNvSpPr>
              <p:nvPr/>
            </p:nvSpPr>
            <p:spPr bwMode="auto">
              <a:xfrm>
                <a:off x="5624513" y="3873500"/>
                <a:ext cx="88900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5" name="Line 40"/>
              <p:cNvSpPr>
                <a:spLocks noChangeShapeType="1"/>
              </p:cNvSpPr>
              <p:nvPr/>
            </p:nvSpPr>
            <p:spPr bwMode="auto">
              <a:xfrm>
                <a:off x="5713413" y="3873500"/>
                <a:ext cx="1588" cy="349250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6" name="Line 41"/>
              <p:cNvSpPr>
                <a:spLocks noChangeShapeType="1"/>
              </p:cNvSpPr>
              <p:nvPr/>
            </p:nvSpPr>
            <p:spPr bwMode="auto">
              <a:xfrm>
                <a:off x="5713413" y="4222750"/>
                <a:ext cx="893763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7" name="Line 43"/>
              <p:cNvSpPr>
                <a:spLocks noChangeShapeType="1"/>
              </p:cNvSpPr>
              <p:nvPr/>
            </p:nvSpPr>
            <p:spPr bwMode="auto">
              <a:xfrm flipV="1">
                <a:off x="5713413" y="3517900"/>
                <a:ext cx="1588" cy="355600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8" name="Line 44"/>
              <p:cNvSpPr>
                <a:spLocks noChangeShapeType="1"/>
              </p:cNvSpPr>
              <p:nvPr/>
            </p:nvSpPr>
            <p:spPr bwMode="auto">
              <a:xfrm>
                <a:off x="5713413" y="3517900"/>
                <a:ext cx="26988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9" name="Line 45"/>
              <p:cNvSpPr>
                <a:spLocks noChangeShapeType="1"/>
              </p:cNvSpPr>
              <p:nvPr/>
            </p:nvSpPr>
            <p:spPr bwMode="auto">
              <a:xfrm>
                <a:off x="5740400" y="3517900"/>
                <a:ext cx="1588" cy="481013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0" name="Line 46"/>
              <p:cNvSpPr>
                <a:spLocks noChangeShapeType="1"/>
              </p:cNvSpPr>
              <p:nvPr/>
            </p:nvSpPr>
            <p:spPr bwMode="auto">
              <a:xfrm>
                <a:off x="5740400" y="3998913"/>
                <a:ext cx="866775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1" name="Line 48"/>
              <p:cNvSpPr>
                <a:spLocks noChangeShapeType="1"/>
              </p:cNvSpPr>
              <p:nvPr/>
            </p:nvSpPr>
            <p:spPr bwMode="auto">
              <a:xfrm flipV="1">
                <a:off x="5740400" y="3035300"/>
                <a:ext cx="1588" cy="482600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2" name="Line 49"/>
              <p:cNvSpPr>
                <a:spLocks noChangeShapeType="1"/>
              </p:cNvSpPr>
              <p:nvPr/>
            </p:nvSpPr>
            <p:spPr bwMode="auto">
              <a:xfrm>
                <a:off x="5740400" y="3035300"/>
                <a:ext cx="223838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3" name="Line 50"/>
              <p:cNvSpPr>
                <a:spLocks noChangeShapeType="1"/>
              </p:cNvSpPr>
              <p:nvPr/>
            </p:nvSpPr>
            <p:spPr bwMode="auto">
              <a:xfrm>
                <a:off x="5964238" y="3035300"/>
                <a:ext cx="1588" cy="561975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4" name="Line 51"/>
              <p:cNvSpPr>
                <a:spLocks noChangeShapeType="1"/>
              </p:cNvSpPr>
              <p:nvPr/>
            </p:nvSpPr>
            <p:spPr bwMode="auto">
              <a:xfrm>
                <a:off x="5964238" y="3597275"/>
                <a:ext cx="347663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5" name="Line 52"/>
              <p:cNvSpPr>
                <a:spLocks noChangeShapeType="1"/>
              </p:cNvSpPr>
              <p:nvPr/>
            </p:nvSpPr>
            <p:spPr bwMode="auto">
              <a:xfrm>
                <a:off x="6311900" y="3597275"/>
                <a:ext cx="1588" cy="169863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6" name="Line 53"/>
              <p:cNvSpPr>
                <a:spLocks noChangeShapeType="1"/>
              </p:cNvSpPr>
              <p:nvPr/>
            </p:nvSpPr>
            <p:spPr bwMode="auto">
              <a:xfrm>
                <a:off x="6311900" y="3767138"/>
                <a:ext cx="295275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7" name="Line 55"/>
              <p:cNvSpPr>
                <a:spLocks noChangeShapeType="1"/>
              </p:cNvSpPr>
              <p:nvPr/>
            </p:nvSpPr>
            <p:spPr bwMode="auto">
              <a:xfrm flipV="1">
                <a:off x="6311900" y="3427413"/>
                <a:ext cx="1588" cy="169863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8" name="Line 56"/>
              <p:cNvSpPr>
                <a:spLocks noChangeShapeType="1"/>
              </p:cNvSpPr>
              <p:nvPr/>
            </p:nvSpPr>
            <p:spPr bwMode="auto">
              <a:xfrm>
                <a:off x="6311900" y="3427413"/>
                <a:ext cx="142875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9" name="Line 57"/>
              <p:cNvSpPr>
                <a:spLocks noChangeShapeType="1"/>
              </p:cNvSpPr>
              <p:nvPr/>
            </p:nvSpPr>
            <p:spPr bwMode="auto">
              <a:xfrm>
                <a:off x="6454775" y="3427413"/>
                <a:ext cx="1588" cy="1158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0" name="Line 58"/>
              <p:cNvSpPr>
                <a:spLocks noChangeShapeType="1"/>
              </p:cNvSpPr>
              <p:nvPr/>
            </p:nvSpPr>
            <p:spPr bwMode="auto">
              <a:xfrm>
                <a:off x="6454775" y="3543300"/>
                <a:ext cx="152400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1" name="Line 60"/>
              <p:cNvSpPr>
                <a:spLocks noChangeShapeType="1"/>
              </p:cNvSpPr>
              <p:nvPr/>
            </p:nvSpPr>
            <p:spPr bwMode="auto">
              <a:xfrm flipV="1">
                <a:off x="6454775" y="3311525"/>
                <a:ext cx="1588" cy="1158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2" name="Line 61"/>
              <p:cNvSpPr>
                <a:spLocks noChangeShapeType="1"/>
              </p:cNvSpPr>
              <p:nvPr/>
            </p:nvSpPr>
            <p:spPr bwMode="auto">
              <a:xfrm>
                <a:off x="6454775" y="3311525"/>
                <a:ext cx="152400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3" name="Line 63"/>
              <p:cNvSpPr>
                <a:spLocks noChangeShapeType="1"/>
              </p:cNvSpPr>
              <p:nvPr/>
            </p:nvSpPr>
            <p:spPr bwMode="auto">
              <a:xfrm flipV="1">
                <a:off x="5964238" y="2481263"/>
                <a:ext cx="1588" cy="55403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4" name="Line 64"/>
              <p:cNvSpPr>
                <a:spLocks noChangeShapeType="1"/>
              </p:cNvSpPr>
              <p:nvPr/>
            </p:nvSpPr>
            <p:spPr bwMode="auto">
              <a:xfrm>
                <a:off x="5964238" y="2481263"/>
                <a:ext cx="266700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5" name="Line 65"/>
              <p:cNvSpPr>
                <a:spLocks noChangeShapeType="1"/>
              </p:cNvSpPr>
              <p:nvPr/>
            </p:nvSpPr>
            <p:spPr bwMode="auto">
              <a:xfrm>
                <a:off x="6230938" y="2481263"/>
                <a:ext cx="1588" cy="428625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6" name="Line 66"/>
              <p:cNvSpPr>
                <a:spLocks noChangeShapeType="1"/>
              </p:cNvSpPr>
              <p:nvPr/>
            </p:nvSpPr>
            <p:spPr bwMode="auto">
              <a:xfrm>
                <a:off x="6230938" y="2909888"/>
                <a:ext cx="152400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7" name="Line 67"/>
              <p:cNvSpPr>
                <a:spLocks noChangeShapeType="1"/>
              </p:cNvSpPr>
              <p:nvPr/>
            </p:nvSpPr>
            <p:spPr bwMode="auto">
              <a:xfrm>
                <a:off x="6383338" y="2909888"/>
                <a:ext cx="1588" cy="1793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8" name="Line 68"/>
              <p:cNvSpPr>
                <a:spLocks noChangeShapeType="1"/>
              </p:cNvSpPr>
              <p:nvPr/>
            </p:nvSpPr>
            <p:spPr bwMode="auto">
              <a:xfrm>
                <a:off x="6383338" y="3089275"/>
                <a:ext cx="223838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9" name="Line 70"/>
              <p:cNvSpPr>
                <a:spLocks noChangeShapeType="1"/>
              </p:cNvSpPr>
              <p:nvPr/>
            </p:nvSpPr>
            <p:spPr bwMode="auto">
              <a:xfrm flipV="1">
                <a:off x="6383338" y="2740025"/>
                <a:ext cx="1588" cy="169863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0" name="Line 71"/>
              <p:cNvSpPr>
                <a:spLocks noChangeShapeType="1"/>
              </p:cNvSpPr>
              <p:nvPr/>
            </p:nvSpPr>
            <p:spPr bwMode="auto">
              <a:xfrm>
                <a:off x="6383338" y="2740025"/>
                <a:ext cx="80963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1" name="Line 72"/>
              <p:cNvSpPr>
                <a:spLocks noChangeShapeType="1"/>
              </p:cNvSpPr>
              <p:nvPr/>
            </p:nvSpPr>
            <p:spPr bwMode="auto">
              <a:xfrm>
                <a:off x="6464300" y="2740025"/>
                <a:ext cx="1588" cy="1158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2" name="Line 73"/>
              <p:cNvSpPr>
                <a:spLocks noChangeShapeType="1"/>
              </p:cNvSpPr>
              <p:nvPr/>
            </p:nvSpPr>
            <p:spPr bwMode="auto">
              <a:xfrm>
                <a:off x="6464300" y="2855913"/>
                <a:ext cx="142875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3" name="Line 75"/>
              <p:cNvSpPr>
                <a:spLocks noChangeShapeType="1"/>
              </p:cNvSpPr>
              <p:nvPr/>
            </p:nvSpPr>
            <p:spPr bwMode="auto">
              <a:xfrm flipV="1">
                <a:off x="6464300" y="2633663"/>
                <a:ext cx="1588" cy="106363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4" name="Line 76"/>
              <p:cNvSpPr>
                <a:spLocks noChangeShapeType="1"/>
              </p:cNvSpPr>
              <p:nvPr/>
            </p:nvSpPr>
            <p:spPr bwMode="auto">
              <a:xfrm>
                <a:off x="6464300" y="2633663"/>
                <a:ext cx="142875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5" name="Line 78"/>
              <p:cNvSpPr>
                <a:spLocks noChangeShapeType="1"/>
              </p:cNvSpPr>
              <p:nvPr/>
            </p:nvSpPr>
            <p:spPr bwMode="auto">
              <a:xfrm flipV="1">
                <a:off x="6230938" y="2044700"/>
                <a:ext cx="1588" cy="436563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6" name="Line 79"/>
              <p:cNvSpPr>
                <a:spLocks noChangeShapeType="1"/>
              </p:cNvSpPr>
              <p:nvPr/>
            </p:nvSpPr>
            <p:spPr bwMode="auto">
              <a:xfrm>
                <a:off x="6230938" y="2044700"/>
                <a:ext cx="53975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7" name="Line 80"/>
              <p:cNvSpPr>
                <a:spLocks noChangeShapeType="1"/>
              </p:cNvSpPr>
              <p:nvPr/>
            </p:nvSpPr>
            <p:spPr bwMode="auto">
              <a:xfrm>
                <a:off x="6284913" y="2044700"/>
                <a:ext cx="1588" cy="3571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8" name="Line 81"/>
              <p:cNvSpPr>
                <a:spLocks noChangeShapeType="1"/>
              </p:cNvSpPr>
              <p:nvPr/>
            </p:nvSpPr>
            <p:spPr bwMode="auto">
              <a:xfrm>
                <a:off x="6284913" y="2401888"/>
                <a:ext cx="322263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9" name="Line 83"/>
              <p:cNvSpPr>
                <a:spLocks noChangeShapeType="1"/>
              </p:cNvSpPr>
              <p:nvPr/>
            </p:nvSpPr>
            <p:spPr bwMode="auto">
              <a:xfrm flipV="1">
                <a:off x="6284913" y="1687513"/>
                <a:ext cx="1588" cy="3571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0" name="Line 84"/>
              <p:cNvSpPr>
                <a:spLocks noChangeShapeType="1"/>
              </p:cNvSpPr>
              <p:nvPr/>
            </p:nvSpPr>
            <p:spPr bwMode="auto">
              <a:xfrm>
                <a:off x="6284913" y="1687513"/>
                <a:ext cx="17463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1" name="Line 85"/>
              <p:cNvSpPr>
                <a:spLocks noChangeShapeType="1"/>
              </p:cNvSpPr>
              <p:nvPr/>
            </p:nvSpPr>
            <p:spPr bwMode="auto">
              <a:xfrm>
                <a:off x="6302375" y="1687513"/>
                <a:ext cx="1588" cy="31273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2" name="Line 86"/>
              <p:cNvSpPr>
                <a:spLocks noChangeShapeType="1"/>
              </p:cNvSpPr>
              <p:nvPr/>
            </p:nvSpPr>
            <p:spPr bwMode="auto">
              <a:xfrm>
                <a:off x="6302375" y="2000250"/>
                <a:ext cx="98425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3" name="Line 87"/>
              <p:cNvSpPr>
                <a:spLocks noChangeShapeType="1"/>
              </p:cNvSpPr>
              <p:nvPr/>
            </p:nvSpPr>
            <p:spPr bwMode="auto">
              <a:xfrm>
                <a:off x="6400800" y="2000250"/>
                <a:ext cx="1588" cy="177800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4" name="Line 88"/>
              <p:cNvSpPr>
                <a:spLocks noChangeShapeType="1"/>
              </p:cNvSpPr>
              <p:nvPr/>
            </p:nvSpPr>
            <p:spPr bwMode="auto">
              <a:xfrm>
                <a:off x="6400800" y="2178050"/>
                <a:ext cx="206375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5" name="Line 90"/>
              <p:cNvSpPr>
                <a:spLocks noChangeShapeType="1"/>
              </p:cNvSpPr>
              <p:nvPr/>
            </p:nvSpPr>
            <p:spPr bwMode="auto">
              <a:xfrm flipV="1">
                <a:off x="6400800" y="1830388"/>
                <a:ext cx="1588" cy="169863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6" name="Line 91"/>
              <p:cNvSpPr>
                <a:spLocks noChangeShapeType="1"/>
              </p:cNvSpPr>
              <p:nvPr/>
            </p:nvSpPr>
            <p:spPr bwMode="auto">
              <a:xfrm>
                <a:off x="6400800" y="1830388"/>
                <a:ext cx="71438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7" name="Line 92"/>
              <p:cNvSpPr>
                <a:spLocks noChangeShapeType="1"/>
              </p:cNvSpPr>
              <p:nvPr/>
            </p:nvSpPr>
            <p:spPr bwMode="auto">
              <a:xfrm>
                <a:off x="6472238" y="1830388"/>
                <a:ext cx="1588" cy="1158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8" name="Line 93"/>
              <p:cNvSpPr>
                <a:spLocks noChangeShapeType="1"/>
              </p:cNvSpPr>
              <p:nvPr/>
            </p:nvSpPr>
            <p:spPr bwMode="auto">
              <a:xfrm>
                <a:off x="6472238" y="1946275"/>
                <a:ext cx="134938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9" name="Line 95"/>
              <p:cNvSpPr>
                <a:spLocks noChangeShapeType="1"/>
              </p:cNvSpPr>
              <p:nvPr/>
            </p:nvSpPr>
            <p:spPr bwMode="auto">
              <a:xfrm flipV="1">
                <a:off x="6472238" y="1714500"/>
                <a:ext cx="1588" cy="1158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0" name="Line 96"/>
              <p:cNvSpPr>
                <a:spLocks noChangeShapeType="1"/>
              </p:cNvSpPr>
              <p:nvPr/>
            </p:nvSpPr>
            <p:spPr bwMode="auto">
              <a:xfrm>
                <a:off x="6472238" y="1714500"/>
                <a:ext cx="134938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1" name="Line 98"/>
              <p:cNvSpPr>
                <a:spLocks noChangeShapeType="1"/>
              </p:cNvSpPr>
              <p:nvPr/>
            </p:nvSpPr>
            <p:spPr bwMode="auto">
              <a:xfrm flipV="1">
                <a:off x="6302375" y="1374775"/>
                <a:ext cx="1588" cy="31273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2" name="Line 99"/>
              <p:cNvSpPr>
                <a:spLocks noChangeShapeType="1"/>
              </p:cNvSpPr>
              <p:nvPr/>
            </p:nvSpPr>
            <p:spPr bwMode="auto">
              <a:xfrm>
                <a:off x="6302375" y="1374775"/>
                <a:ext cx="90488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3" name="Line 100"/>
              <p:cNvSpPr>
                <a:spLocks noChangeShapeType="1"/>
              </p:cNvSpPr>
              <p:nvPr/>
            </p:nvSpPr>
            <p:spPr bwMode="auto">
              <a:xfrm>
                <a:off x="6392863" y="1374775"/>
                <a:ext cx="1588" cy="1158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4" name="Line 101"/>
              <p:cNvSpPr>
                <a:spLocks noChangeShapeType="1"/>
              </p:cNvSpPr>
              <p:nvPr/>
            </p:nvSpPr>
            <p:spPr bwMode="auto">
              <a:xfrm>
                <a:off x="6392863" y="1490663"/>
                <a:ext cx="214313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5" name="Line 103"/>
              <p:cNvSpPr>
                <a:spLocks noChangeShapeType="1"/>
              </p:cNvSpPr>
              <p:nvPr/>
            </p:nvSpPr>
            <p:spPr bwMode="auto">
              <a:xfrm flipV="1">
                <a:off x="6392863" y="1258888"/>
                <a:ext cx="1588" cy="1158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6" name="Line 104"/>
              <p:cNvSpPr>
                <a:spLocks noChangeShapeType="1"/>
              </p:cNvSpPr>
              <p:nvPr/>
            </p:nvSpPr>
            <p:spPr bwMode="auto">
              <a:xfrm>
                <a:off x="6392863" y="1258888"/>
                <a:ext cx="214313" cy="1588"/>
              </a:xfrm>
              <a:prstGeom prst="line">
                <a:avLst/>
              </a:prstGeom>
              <a:noFill/>
              <a:ln w="34925" cap="rnd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47" name="Rectangle 105"/>
            <p:cNvSpPr>
              <a:spLocks noChangeArrowheads="1"/>
            </p:cNvSpPr>
            <p:nvPr/>
          </p:nvSpPr>
          <p:spPr bwMode="auto">
            <a:xfrm>
              <a:off x="6631973" y="1147761"/>
              <a:ext cx="1042982" cy="212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D.</a:t>
              </a:r>
              <a:r>
                <a:rPr kumimoji="1" lang="en-US" altLang="ko-KR" sz="1400" b="1" i="1">
                  <a:solidFill>
                    <a:srgbClr val="000000"/>
                  </a:solidFill>
                  <a:ea typeface="굴림" charset="0"/>
                </a:rPr>
                <a:t> </a:t>
              </a:r>
              <a:r>
                <a:rPr kumimoji="1" lang="ko-KR" sz="1400" b="1" i="1">
                  <a:solidFill>
                    <a:srgbClr val="000000"/>
                  </a:solidFill>
                  <a:ea typeface="굴림" charset="0"/>
                </a:rPr>
                <a:t>rotundata</a:t>
              </a:r>
              <a:endParaRPr kumimoji="1" lang="ko-KR" sz="1400" b="1" i="1">
                <a:ea typeface="굴림" charset="0"/>
              </a:endParaRPr>
            </a:p>
          </p:txBody>
        </p:sp>
      </p:grpSp>
      <p:sp>
        <p:nvSpPr>
          <p:cNvPr id="35948" name="TextBox 167"/>
          <p:cNvSpPr txBox="1">
            <a:spLocks noChangeArrowheads="1"/>
          </p:cNvSpPr>
          <p:nvPr/>
        </p:nvSpPr>
        <p:spPr bwMode="auto">
          <a:xfrm>
            <a:off x="4317792" y="381000"/>
            <a:ext cx="466269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latinLnBrk="1"/>
            <a:r>
              <a:rPr lang="en-US" altLang="ko-KR" sz="2000" b="1" dirty="0" err="1">
                <a:latin typeface="맑은 고딕" charset="0"/>
                <a:ea typeface="맑은 고딕" charset="0"/>
                <a:cs typeface="맑은 고딕" charset="0"/>
              </a:rPr>
              <a:t>Dendrogram</a:t>
            </a:r>
            <a:r>
              <a:rPr lang="en-US" altLang="ko-KR" sz="2000" b="1" dirty="0">
                <a:latin typeface="맑은 고딕" charset="0"/>
                <a:ea typeface="맑은 고딕" charset="0"/>
                <a:cs typeface="맑은 고딕" charset="0"/>
              </a:rPr>
              <a:t> from PLS DA score plot of Yam samples (total 63 lines) </a:t>
            </a:r>
            <a:endParaRPr lang="ko-KR" altLang="en-US" sz="2000" b="1" dirty="0">
              <a:latin typeface="맑은 고딕" charset="0"/>
              <a:ea typeface="맑은 고딕" charset="0"/>
              <a:cs typeface="맑은 고딕" charset="0"/>
            </a:endParaRPr>
          </a:p>
        </p:txBody>
      </p:sp>
      <p:sp>
        <p:nvSpPr>
          <p:cNvPr id="35950" name="AutoShape 110"/>
          <p:cNvSpPr>
            <a:spLocks/>
          </p:cNvSpPr>
          <p:nvPr/>
        </p:nvSpPr>
        <p:spPr bwMode="auto">
          <a:xfrm>
            <a:off x="7808176" y="1828800"/>
            <a:ext cx="304800" cy="2514600"/>
          </a:xfrm>
          <a:prstGeom prst="rightBrace">
            <a:avLst>
              <a:gd name="adj1" fmla="val 6875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51" name="AutoShape 111"/>
          <p:cNvSpPr>
            <a:spLocks/>
          </p:cNvSpPr>
          <p:nvPr/>
        </p:nvSpPr>
        <p:spPr bwMode="auto">
          <a:xfrm>
            <a:off x="7808176" y="4495800"/>
            <a:ext cx="304800" cy="1295400"/>
          </a:xfrm>
          <a:prstGeom prst="rightBrace">
            <a:avLst>
              <a:gd name="adj1" fmla="val 35417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952" name="Text Box 112"/>
          <p:cNvSpPr txBox="1">
            <a:spLocks noChangeArrowheads="1"/>
          </p:cNvSpPr>
          <p:nvPr/>
        </p:nvSpPr>
        <p:spPr bwMode="auto">
          <a:xfrm>
            <a:off x="8036776" y="3138488"/>
            <a:ext cx="1204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 dirty="0"/>
              <a:t>+</a:t>
            </a:r>
            <a:r>
              <a:rPr lang="en-US" dirty="0"/>
              <a:t> </a:t>
            </a:r>
            <a:r>
              <a:rPr lang="en-US" dirty="0" err="1"/>
              <a:t>Dioscin</a:t>
            </a:r>
            <a:endParaRPr lang="en-US" dirty="0"/>
          </a:p>
        </p:txBody>
      </p:sp>
      <p:sp>
        <p:nvSpPr>
          <p:cNvPr id="35953" name="Text Box 113"/>
          <p:cNvSpPr txBox="1">
            <a:spLocks noChangeArrowheads="1"/>
          </p:cNvSpPr>
          <p:nvPr/>
        </p:nvSpPr>
        <p:spPr bwMode="auto">
          <a:xfrm>
            <a:off x="8036776" y="4495800"/>
            <a:ext cx="11318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/>
              <a:t>-</a:t>
            </a:r>
            <a:r>
              <a:rPr lang="en-US" dirty="0"/>
              <a:t> </a:t>
            </a:r>
            <a:r>
              <a:rPr lang="en-US" dirty="0" err="1"/>
              <a:t>Dioscin</a:t>
            </a:r>
            <a:endParaRPr lang="en-US" dirty="0"/>
          </a:p>
        </p:txBody>
      </p:sp>
      <p:pic>
        <p:nvPicPr>
          <p:cNvPr id="111" name="Picture 2" descr="darwinYam_all_50 co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1573"/>
            <a:ext cx="4744448" cy="50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401960"/>
            <a:ext cx="3293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en-US" sz="2000" b="1" dirty="0" smtClean="0">
                <a:cs typeface="Times New Roman" charset="0"/>
              </a:rPr>
              <a:t>Genetic diversity of 342 yam accessions base</a:t>
            </a:r>
            <a:r>
              <a:rPr lang="en-US" altLang="ko-KR" sz="2000" b="1" dirty="0" smtClean="0">
                <a:ea typeface="굴림" charset="0"/>
                <a:cs typeface="Times New Roman" charset="0"/>
              </a:rPr>
              <a:t> </a:t>
            </a:r>
            <a:r>
              <a:rPr lang="en-US" sz="2000" b="1" dirty="0" smtClean="0">
                <a:cs typeface="Times New Roman" charset="0"/>
              </a:rPr>
              <a:t>on SSR data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4933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144000" cy="646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48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7033" y="1395936"/>
            <a:ext cx="4109297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smtClean="0">
                <a:solidFill>
                  <a:prstClr val="black"/>
                </a:solidFill>
              </a:rPr>
              <a:t>-  Genomics </a:t>
            </a:r>
            <a:endParaRPr lang="en-US" dirty="0">
              <a:solidFill>
                <a:prstClr val="black"/>
              </a:solidFill>
            </a:endParaRPr>
          </a:p>
          <a:p>
            <a:pPr lvl="2"/>
            <a:r>
              <a:rPr lang="en-US" sz="2000" dirty="0" smtClean="0">
                <a:solidFill>
                  <a:prstClr val="black"/>
                </a:solidFill>
              </a:rPr>
              <a:t>genome sequencing </a:t>
            </a:r>
            <a:endParaRPr lang="en-US" sz="2000" dirty="0">
              <a:solidFill>
                <a:prstClr val="black"/>
              </a:solidFill>
            </a:endParaRPr>
          </a:p>
          <a:p>
            <a:pPr lvl="2"/>
            <a:r>
              <a:rPr lang="en-US" sz="2000" dirty="0" smtClean="0">
                <a:solidFill>
                  <a:prstClr val="black"/>
                </a:solidFill>
              </a:rPr>
              <a:t>High throughput processing</a:t>
            </a:r>
          </a:p>
          <a:p>
            <a:pPr lvl="2"/>
            <a:r>
              <a:rPr lang="en-US" sz="2000" dirty="0" err="1" smtClean="0">
                <a:solidFill>
                  <a:prstClr val="black"/>
                </a:solidFill>
              </a:rPr>
              <a:t>Metagenomics</a:t>
            </a:r>
            <a:r>
              <a:rPr lang="en-US" sz="2000" dirty="0" smtClean="0">
                <a:solidFill>
                  <a:prstClr val="black"/>
                </a:solidFill>
              </a:rPr>
              <a:t> approach</a:t>
            </a:r>
          </a:p>
          <a:p>
            <a:pPr lvl="1"/>
            <a:endParaRPr lang="en-US" sz="2000" dirty="0" smtClean="0">
              <a:solidFill>
                <a:prstClr val="black"/>
              </a:solidFill>
            </a:endParaRPr>
          </a:p>
          <a:p>
            <a:pPr lvl="1"/>
            <a:r>
              <a:rPr lang="en-US" sz="2000" dirty="0" smtClean="0">
                <a:solidFill>
                  <a:prstClr val="black"/>
                </a:solidFill>
              </a:rPr>
              <a:t>-  Metabolomics</a:t>
            </a:r>
          </a:p>
          <a:p>
            <a:pPr lvl="1"/>
            <a:endParaRPr lang="en-US" sz="2000" dirty="0" smtClean="0">
              <a:solidFill>
                <a:prstClr val="black"/>
              </a:solidFill>
            </a:endParaRPr>
          </a:p>
          <a:p>
            <a:pPr lvl="1"/>
            <a:r>
              <a:rPr lang="en-US" sz="2000" dirty="0" smtClean="0">
                <a:solidFill>
                  <a:prstClr val="black"/>
                </a:solidFill>
              </a:rPr>
              <a:t>-  Proteomics</a:t>
            </a:r>
            <a:endParaRPr lang="en-US" dirty="0" smtClean="0">
              <a:solidFill>
                <a:prstClr val="black"/>
              </a:solidFill>
            </a:endParaRPr>
          </a:p>
          <a:p>
            <a:pPr lvl="1"/>
            <a:endParaRPr lang="en-US" dirty="0" smtClean="0">
              <a:solidFill>
                <a:prstClr val="black"/>
              </a:solidFill>
            </a:endParaRPr>
          </a:p>
          <a:p>
            <a:pPr lvl="1"/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31112" y="515024"/>
            <a:ext cx="5794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beyond DNA </a:t>
            </a:r>
            <a:r>
              <a:rPr lang="en-US" dirty="0" smtClean="0">
                <a:solidFill>
                  <a:prstClr val="black"/>
                </a:solidFill>
              </a:rPr>
              <a:t>barcoding  </a:t>
            </a:r>
            <a:r>
              <a:rPr lang="en-US" dirty="0" smtClean="0">
                <a:solidFill>
                  <a:prstClr val="black"/>
                </a:solidFill>
                <a:sym typeface="Wingdings"/>
              </a:rPr>
              <a:t>:  Molecular Biodiversity 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39199" y="5642022"/>
            <a:ext cx="919494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Gene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24114" y="5642022"/>
            <a:ext cx="926756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 protein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610644" y="5642022"/>
            <a:ext cx="1736811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Drug/compound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981897" y="5642022"/>
            <a:ext cx="864339" cy="36933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activity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52108" y="5006730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Bioinformatics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01560" y="4953827"/>
            <a:ext cx="21210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2000" b="1" dirty="0" err="1">
                <a:solidFill>
                  <a:srgbClr val="0000FF"/>
                </a:solidFill>
              </a:rPr>
              <a:t>Chemiinformatics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3350" y="5642022"/>
            <a:ext cx="41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0800000" flipH="1">
            <a:off x="6396195" y="5686550"/>
            <a:ext cx="47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ym typeface="Wingdings"/>
              </a:rPr>
              <a:t> 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828481" y="5850179"/>
            <a:ext cx="5602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65731" y="1395936"/>
            <a:ext cx="25634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 smtClean="0">
                <a:solidFill>
                  <a:prstClr val="black"/>
                </a:solidFill>
              </a:rPr>
              <a:t> </a:t>
            </a:r>
            <a:endParaRPr lang="en-US" sz="2000" dirty="0">
              <a:solidFill>
                <a:prstClr val="black"/>
              </a:solidFill>
            </a:endParaRPr>
          </a:p>
          <a:p>
            <a:pPr lvl="1"/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97" y="2741764"/>
            <a:ext cx="5842000" cy="12700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065731" y="1321583"/>
            <a:ext cx="27805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solidFill>
                  <a:prstClr val="black"/>
                </a:solidFill>
              </a:rPr>
              <a:t>Genome Database</a:t>
            </a:r>
          </a:p>
        </p:txBody>
      </p:sp>
    </p:spTree>
    <p:extLst>
      <p:ext uri="{BB962C8B-B14F-4D97-AF65-F5344CB8AC3E}">
        <p14:creationId xmlns:p14="http://schemas.microsoft.com/office/powerpoint/2010/main" val="225887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144000" cy="646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3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"/>
            <a:ext cx="9144000" cy="674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6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land area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1143000"/>
            <a:ext cx="4724400" cy="2324100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699" name="Picture 4" descr="science research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1219200"/>
            <a:ext cx="4648200" cy="2322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195" name="TextBox 6"/>
          <p:cNvSpPr txBox="1">
            <a:spLocks noChangeArrowheads="1"/>
          </p:cNvSpPr>
          <p:nvPr/>
        </p:nvSpPr>
        <p:spPr bwMode="auto">
          <a:xfrm>
            <a:off x="1676400" y="3048000"/>
            <a:ext cx="1143000" cy="36988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Physical</a:t>
            </a:r>
          </a:p>
        </p:txBody>
      </p:sp>
      <p:sp>
        <p:nvSpPr>
          <p:cNvPr id="8196" name="TextBox 7"/>
          <p:cNvSpPr txBox="1">
            <a:spLocks noChangeArrowheads="1"/>
          </p:cNvSpPr>
          <p:nvPr/>
        </p:nvSpPr>
        <p:spPr bwMode="auto">
          <a:xfrm>
            <a:off x="6400800" y="3124200"/>
            <a:ext cx="2057400" cy="36988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Scientific research</a:t>
            </a:r>
          </a:p>
        </p:txBody>
      </p:sp>
      <p:grpSp>
        <p:nvGrpSpPr>
          <p:cNvPr id="8197" name="Group 14"/>
          <p:cNvGrpSpPr>
            <a:grpSpLocks/>
          </p:cNvGrpSpPr>
          <p:nvPr/>
        </p:nvGrpSpPr>
        <p:grpSpPr bwMode="auto">
          <a:xfrm>
            <a:off x="0" y="3505200"/>
            <a:ext cx="4724400" cy="2286000"/>
            <a:chOff x="0" y="3200400"/>
            <a:chExt cx="4797425" cy="2362200"/>
          </a:xfrm>
        </p:grpSpPr>
        <p:pic>
          <p:nvPicPr>
            <p:cNvPr id="2" name="Picture 4" descr="reserach and development expenditur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3200400"/>
              <a:ext cx="4797425" cy="23622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204" name="TextBox 10"/>
            <p:cNvSpPr txBox="1">
              <a:spLocks noChangeArrowheads="1"/>
            </p:cNvSpPr>
            <p:nvPr/>
          </p:nvSpPr>
          <p:spPr bwMode="auto">
            <a:xfrm>
              <a:off x="2057400" y="5181600"/>
              <a:ext cx="1981200" cy="3698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R&amp;D expenditure</a:t>
              </a:r>
            </a:p>
          </p:txBody>
        </p:sp>
      </p:grpSp>
      <p:sp>
        <p:nvSpPr>
          <p:cNvPr id="8198" name="TextBox 11"/>
          <p:cNvSpPr txBox="1">
            <a:spLocks noChangeArrowheads="1"/>
          </p:cNvSpPr>
          <p:nvPr/>
        </p:nvSpPr>
        <p:spPr bwMode="auto">
          <a:xfrm>
            <a:off x="228600" y="5943600"/>
            <a:ext cx="3201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b="1" i="1">
                <a:solidFill>
                  <a:srgbClr val="082AB8"/>
                </a:solidFill>
              </a:rPr>
              <a:t>Source: www.worldmapper.org</a:t>
            </a:r>
          </a:p>
        </p:txBody>
      </p:sp>
      <p:pic>
        <p:nvPicPr>
          <p:cNvPr id="29706" name="Picture 4" descr="patent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5800" y="3581400"/>
            <a:ext cx="4648200" cy="2289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3429000" y="5867400"/>
            <a:ext cx="5715000" cy="877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ja-JP" altLang="en-US" sz="1700" b="1" smtClean="0">
                <a:solidFill>
                  <a:srgbClr val="C00000"/>
                </a:solidFill>
                <a:latin typeface="Arial Narrow" charset="0"/>
              </a:rPr>
              <a:t>“</a:t>
            </a:r>
            <a:r>
              <a:rPr lang="en-US" sz="1700" b="1" smtClean="0">
                <a:solidFill>
                  <a:srgbClr val="C00000"/>
                </a:solidFill>
                <a:latin typeface="Arial Narrow" charset="0"/>
              </a:rPr>
              <a:t>… in the final analysis it is basically the mystery and utilization of modern science and technology which distinguishes the South from the North</a:t>
            </a:r>
            <a:r>
              <a:rPr lang="ja-JP" altLang="en-US" sz="1700" b="1" smtClean="0">
                <a:solidFill>
                  <a:srgbClr val="C00000"/>
                </a:solidFill>
                <a:latin typeface="Arial Narrow" charset="0"/>
              </a:rPr>
              <a:t>”</a:t>
            </a:r>
            <a:r>
              <a:rPr lang="en-US" sz="1700" b="1" smtClean="0">
                <a:solidFill>
                  <a:srgbClr val="C00000"/>
                </a:solidFill>
                <a:latin typeface="Arial Narrow" charset="0"/>
              </a:rPr>
              <a:t>. Abdus Salam African Nobel Laurete, 1979</a:t>
            </a:r>
          </a:p>
        </p:txBody>
      </p:sp>
      <p:sp>
        <p:nvSpPr>
          <p:cNvPr id="8201" name="TextBox 11"/>
          <p:cNvSpPr txBox="1">
            <a:spLocks noChangeArrowheads="1"/>
          </p:cNvSpPr>
          <p:nvPr/>
        </p:nvSpPr>
        <p:spPr bwMode="auto">
          <a:xfrm>
            <a:off x="6248400" y="5410200"/>
            <a:ext cx="2057400" cy="36988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/>
              <a:t>Patent registration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3400" y="0"/>
            <a:ext cx="8077200" cy="1016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3000" smtClean="0">
                <a:solidFill>
                  <a:srgbClr val="C00000"/>
                </a:solidFill>
                <a:latin typeface="Calibri" charset="0"/>
              </a:rPr>
              <a:t>Science &amp; Technology Performance </a:t>
            </a:r>
          </a:p>
          <a:p>
            <a:pPr algn="ctr" eaLnBrk="1" hangingPunct="1">
              <a:defRPr/>
            </a:pPr>
            <a:r>
              <a:rPr lang="en-US" sz="3000" smtClean="0">
                <a:solidFill>
                  <a:srgbClr val="C00000"/>
                </a:solidFill>
                <a:latin typeface="Calibri" charset="0"/>
              </a:rPr>
              <a:t>– a function of Value-addition to Human Capital</a:t>
            </a:r>
          </a:p>
        </p:txBody>
      </p:sp>
    </p:spTree>
    <p:extLst>
      <p:ext uri="{BB962C8B-B14F-4D97-AF65-F5344CB8AC3E}">
        <p14:creationId xmlns:p14="http://schemas.microsoft.com/office/powerpoint/2010/main" val="355972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27D7D8C4-DB7B-A948-AA8B-D8EED63775AB}" type="slidenum">
              <a:rPr lang="en-US" sz="1200">
                <a:solidFill>
                  <a:srgbClr val="898989"/>
                </a:solidFill>
              </a:rPr>
              <a:pPr algn="r" eaLnBrk="1" hangingPunct="1"/>
              <a:t>24</a:t>
            </a:fld>
            <a:endParaRPr lang="en-US" sz="1200">
              <a:solidFill>
                <a:srgbClr val="898989"/>
              </a:solidFill>
            </a:endParaRPr>
          </a:p>
        </p:txBody>
      </p:sp>
      <p:graphicFrame>
        <p:nvGraphicFramePr>
          <p:cNvPr id="10242" name="Object 5"/>
          <p:cNvGraphicFramePr>
            <a:graphicFrameLocks noGrp="1"/>
          </p:cNvGraphicFramePr>
          <p:nvPr>
            <p:ph idx="4294967295"/>
          </p:nvPr>
        </p:nvGraphicFramePr>
        <p:xfrm>
          <a:off x="609600" y="609600"/>
          <a:ext cx="41148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1" r:id="rId4" imgW="3962743" imgH="2816596" progId="Excel.Chart.8">
                  <p:embed/>
                </p:oleObj>
              </mc:Choice>
              <mc:Fallback>
                <p:oleObj r:id="rId4" imgW="3962743" imgH="2816596" progId="Excel.Chart.8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609600"/>
                        <a:ext cx="41148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6"/>
          <p:cNvGraphicFramePr>
            <a:graphicFrameLocks/>
          </p:cNvGraphicFramePr>
          <p:nvPr/>
        </p:nvGraphicFramePr>
        <p:xfrm>
          <a:off x="5181600" y="609600"/>
          <a:ext cx="33528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2" r:id="rId6" imgW="3200677" imgH="2816596" progId="Excel.Chart.8">
                  <p:embed/>
                </p:oleObj>
              </mc:Choice>
              <mc:Fallback>
                <p:oleObj r:id="rId6" imgW="3200677" imgH="2816596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609600"/>
                        <a:ext cx="3352800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Rectangle 1"/>
          <p:cNvSpPr>
            <a:spLocks noChangeArrowheads="1"/>
          </p:cNvSpPr>
          <p:nvPr/>
        </p:nvSpPr>
        <p:spPr bwMode="auto">
          <a:xfrm>
            <a:off x="2133600" y="3581400"/>
            <a:ext cx="4876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sz="1200" b="1">
                <a:solidFill>
                  <a:srgbClr val="FF0000"/>
                </a:solidFill>
                <a:latin typeface="Times New Roman" charset="0"/>
                <a:ea typeface="Calibri" charset="0"/>
              </a:rPr>
              <a:t>Red = Post Primary,</a:t>
            </a:r>
            <a:r>
              <a:rPr lang="en-US" sz="1200" b="1">
                <a:latin typeface="Times New Roman" charset="0"/>
                <a:ea typeface="Calibri" charset="0"/>
              </a:rPr>
              <a:t> </a:t>
            </a:r>
            <a:r>
              <a:rPr lang="en-US" sz="1200" b="1">
                <a:solidFill>
                  <a:srgbClr val="0000FF"/>
                </a:solidFill>
                <a:latin typeface="Times New Roman" charset="0"/>
                <a:ea typeface="Calibri" charset="0"/>
              </a:rPr>
              <a:t>Blue =  Post Secondary,</a:t>
            </a:r>
            <a:r>
              <a:rPr lang="en-US" sz="1200" b="1">
                <a:latin typeface="Times New Roman" charset="0"/>
                <a:ea typeface="Calibri" charset="0"/>
              </a:rPr>
              <a:t> </a:t>
            </a:r>
            <a:r>
              <a:rPr lang="en-US" sz="1200" b="1">
                <a:solidFill>
                  <a:srgbClr val="008000"/>
                </a:solidFill>
                <a:latin typeface="Times New Roman" charset="0"/>
                <a:ea typeface="Calibri" charset="0"/>
              </a:rPr>
              <a:t>Green =  Post Tertiary</a:t>
            </a:r>
            <a:endParaRPr lang="en-US" sz="1200" b="1">
              <a:ea typeface="Calibri" charset="0"/>
            </a:endParaRPr>
          </a:p>
        </p:txBody>
      </p:sp>
      <p:graphicFrame>
        <p:nvGraphicFramePr>
          <p:cNvPr id="10245" name="Object 27"/>
          <p:cNvGraphicFramePr>
            <a:graphicFrameLocks/>
          </p:cNvGraphicFramePr>
          <p:nvPr/>
        </p:nvGraphicFramePr>
        <p:xfrm>
          <a:off x="2590800" y="3810000"/>
          <a:ext cx="4114800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3" name="Chart" r:id="rId9" imgW="3810330" imgH="2743438" progId="Excel.Chart.8">
                  <p:embed/>
                </p:oleObj>
              </mc:Choice>
              <mc:Fallback>
                <p:oleObj name="Chart" r:id="rId9" imgW="3810330" imgH="2743438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810000"/>
                        <a:ext cx="4114800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TextBox 9"/>
          <p:cNvSpPr txBox="1">
            <a:spLocks noChangeArrowheads="1"/>
          </p:cNvSpPr>
          <p:nvPr/>
        </p:nvSpPr>
        <p:spPr bwMode="auto">
          <a:xfrm>
            <a:off x="609600" y="6172200"/>
            <a:ext cx="21224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/>
              <a:t>Source: World Bank, 2010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0" y="3581400"/>
            <a:ext cx="411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181600" y="3581400"/>
            <a:ext cx="3352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90800" y="6858000"/>
            <a:ext cx="4114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90800" y="6705600"/>
            <a:ext cx="411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0" y="0"/>
            <a:ext cx="9144000" cy="5540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3000" smtClean="0">
                <a:solidFill>
                  <a:srgbClr val="C00000"/>
                </a:solidFill>
                <a:latin typeface="Calibri" charset="0"/>
              </a:rPr>
              <a:t>Value addition to Human Capital – Finland &amp; Korea, &amp; LDC</a:t>
            </a:r>
          </a:p>
        </p:txBody>
      </p:sp>
    </p:spTree>
    <p:extLst>
      <p:ext uri="{BB962C8B-B14F-4D97-AF65-F5344CB8AC3E}">
        <p14:creationId xmlns:p14="http://schemas.microsoft.com/office/powerpoint/2010/main" val="4156608647"/>
      </p:ext>
    </p:extLst>
  </p:cSld>
  <p:clrMapOvr>
    <a:masterClrMapping/>
  </p:clrMapOvr>
  <p:transition xmlns:p14="http://schemas.microsoft.com/office/powerpoint/2010/main" spd="slow">
    <p:cove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04800" y="990600"/>
          <a:ext cx="8534400" cy="571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1248859" y="152400"/>
            <a:ext cx="6717095" cy="707886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GB" sz="40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Origin of the AIST Concept</a:t>
            </a:r>
            <a:endParaRPr lang="en-US" sz="4000" b="1" dirty="0">
              <a:ln w="11430"/>
              <a:solidFill>
                <a:srgbClr val="7030A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01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4" descr="Map of Tanzan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0" y="0"/>
            <a:ext cx="5289550" cy="557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eft Arrow 4"/>
          <p:cNvSpPr/>
          <p:nvPr/>
        </p:nvSpPr>
        <p:spPr>
          <a:xfrm>
            <a:off x="7696200" y="1143000"/>
            <a:ext cx="977900" cy="4841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435" name="AutoShape 7"/>
          <p:cNvSpPr>
            <a:spLocks noChangeArrowheads="1"/>
          </p:cNvSpPr>
          <p:nvPr/>
        </p:nvSpPr>
        <p:spPr bwMode="auto">
          <a:xfrm>
            <a:off x="7391400" y="1295400"/>
            <a:ext cx="976313" cy="485775"/>
          </a:xfrm>
          <a:prstGeom prst="leftArrow">
            <a:avLst>
              <a:gd name="adj1" fmla="val 50000"/>
              <a:gd name="adj2" fmla="val 50245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642277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36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Tanzania selected </a:t>
            </a:r>
          </a:p>
          <a:p>
            <a:pPr algn="ctr">
              <a:defRPr/>
            </a:pPr>
            <a:r>
              <a:rPr lang="en-US" sz="36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to host the AIST </a:t>
            </a:r>
          </a:p>
          <a:p>
            <a:pPr algn="ctr">
              <a:defRPr/>
            </a:pPr>
            <a:r>
              <a:rPr lang="en-US" sz="36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for the </a:t>
            </a:r>
            <a:r>
              <a:rPr lang="en-US" sz="3600" b="1" dirty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EA Region</a:t>
            </a:r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11322" r="9435" b="4434"/>
          <a:stretch>
            <a:fillRect/>
          </a:stretch>
        </p:blipFill>
        <p:spPr bwMode="auto">
          <a:xfrm>
            <a:off x="0" y="3962400"/>
            <a:ext cx="6248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56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5C458744-9466-B148-870B-476D4FBCF904}" type="slidenum">
              <a:rPr lang="en-US" sz="1200">
                <a:solidFill>
                  <a:srgbClr val="898989"/>
                </a:solidFill>
              </a:rPr>
              <a:pPr algn="r" eaLnBrk="1" hangingPunct="1"/>
              <a:t>27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35843" name="Oval 2"/>
          <p:cNvSpPr>
            <a:spLocks noChangeArrowheads="1"/>
          </p:cNvSpPr>
          <p:nvPr/>
        </p:nvSpPr>
        <p:spPr bwMode="auto">
          <a:xfrm>
            <a:off x="1981200" y="1981200"/>
            <a:ext cx="4471988" cy="151447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round/>
            <a:headEnd/>
            <a:tailEnd/>
          </a:ln>
          <a:scene3d>
            <a:camera prst="legacyObliqueTop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tx2"/>
            </a:extrusionClr>
          </a:sp3d>
        </p:spPr>
        <p:txBody>
          <a:bodyPr>
            <a:spAutoFit/>
            <a:flatTx/>
          </a:bodyPr>
          <a:lstStyle/>
          <a:p>
            <a:pPr algn="ctr">
              <a:defRPr/>
            </a:pPr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Objectives</a:t>
            </a:r>
          </a:p>
          <a:p>
            <a:pPr algn="ctr">
              <a:defRPr/>
            </a:pPr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of the AISTs</a:t>
            </a:r>
          </a:p>
        </p:txBody>
      </p:sp>
      <p:sp>
        <p:nvSpPr>
          <p:cNvPr id="35844" name="Oval 3"/>
          <p:cNvSpPr>
            <a:spLocks noChangeArrowheads="1"/>
          </p:cNvSpPr>
          <p:nvPr/>
        </p:nvSpPr>
        <p:spPr bwMode="auto">
          <a:xfrm>
            <a:off x="0" y="0"/>
            <a:ext cx="3810000" cy="275907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700">
                <a:latin typeface="Arial Unicode MS" charset="0"/>
                <a:cs typeface="Times New Roman" charset="0"/>
              </a:rPr>
              <a:t>To provide the best facilities for graduate and post-doc studies and research</a:t>
            </a:r>
            <a:endParaRPr lang="en-US" sz="2700" b="1"/>
          </a:p>
        </p:txBody>
      </p:sp>
      <p:sp>
        <p:nvSpPr>
          <p:cNvPr id="35845" name="Oval 4"/>
          <p:cNvSpPr>
            <a:spLocks noChangeArrowheads="1"/>
          </p:cNvSpPr>
          <p:nvPr/>
        </p:nvSpPr>
        <p:spPr bwMode="auto">
          <a:xfrm>
            <a:off x="5410200" y="1143000"/>
            <a:ext cx="3278188" cy="315912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700">
                <a:latin typeface="Arial Unicode MS" charset="0"/>
                <a:cs typeface="Times New Roman" charset="0"/>
              </a:rPr>
              <a:t>To bridge between research and industrial development</a:t>
            </a:r>
            <a:endParaRPr lang="en-US" sz="2700" b="1"/>
          </a:p>
        </p:txBody>
      </p:sp>
      <p:sp>
        <p:nvSpPr>
          <p:cNvPr id="35848" name="Oval 7"/>
          <p:cNvSpPr>
            <a:spLocks noChangeArrowheads="1"/>
          </p:cNvSpPr>
          <p:nvPr/>
        </p:nvSpPr>
        <p:spPr bwMode="auto">
          <a:xfrm>
            <a:off x="5648325" y="3886200"/>
            <a:ext cx="3495675" cy="2509838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>
                <a:latin typeface="Arial Unicode MS" charset="0"/>
                <a:cs typeface="Times New Roman" charset="0"/>
              </a:rPr>
              <a:t>Technology parks with incubators and innovation centres for spin-offs</a:t>
            </a:r>
            <a:endParaRPr lang="en-US" sz="2200" b="1"/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 rot="323555">
            <a:off x="4706938" y="115888"/>
            <a:ext cx="3919537" cy="1558925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200">
                <a:latin typeface="Arial Unicode MS" charset="0"/>
                <a:cs typeface="Times New Roman" charset="0"/>
              </a:rPr>
              <a:t>Strong link with industry for technology transfer</a:t>
            </a:r>
            <a:endParaRPr lang="en-US" sz="2200" b="1"/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990600" y="3222625"/>
            <a:ext cx="3959225" cy="3635375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700"/>
              <a:t>To catalyze the development of world class science and technology in Africa</a:t>
            </a:r>
            <a:endParaRPr lang="en-US" sz="2700" b="1"/>
          </a:p>
        </p:txBody>
      </p:sp>
    </p:spTree>
    <p:extLst>
      <p:ext uri="{BB962C8B-B14F-4D97-AF65-F5344CB8AC3E}">
        <p14:creationId xmlns:p14="http://schemas.microsoft.com/office/powerpoint/2010/main" val="2592209258"/>
      </p:ext>
    </p:extLst>
  </p:cSld>
  <p:clrMapOvr>
    <a:masterClrMapping/>
  </p:clrMapOvr>
  <p:transition xmlns:p14="http://schemas.microsoft.com/office/powerpoint/2010/main" spd="slow">
    <p:comb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animBg="1"/>
      <p:bldP spid="35844" grpId="0" animBg="1"/>
      <p:bldP spid="35845" grpId="0" animBg="1"/>
      <p:bldP spid="35848" grpId="0" animBg="1"/>
      <p:bldP spid="9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58191C4-8129-3140-895A-1BBB2360124F}" type="slidenum">
              <a:rPr lang="en-US" sz="1200">
                <a:solidFill>
                  <a:srgbClr val="898989"/>
                </a:solidFill>
              </a:rPr>
              <a:pPr algn="r" eaLnBrk="1" hangingPunct="1"/>
              <a:t>28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154627" name="AutoShape 3"/>
          <p:cNvSpPr>
            <a:spLocks noChangeArrowheads="1"/>
          </p:cNvSpPr>
          <p:nvPr/>
        </p:nvSpPr>
        <p:spPr bwMode="auto">
          <a:xfrm>
            <a:off x="381000" y="762000"/>
            <a:ext cx="8382000" cy="5562600"/>
          </a:xfrm>
          <a:prstGeom prst="triangle">
            <a:avLst>
              <a:gd name="adj" fmla="val 5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800" b="1"/>
          </a:p>
          <a:p>
            <a:pPr algn="ctr" eaLnBrk="0" hangingPunct="0"/>
            <a:endParaRPr lang="en-US" sz="2800" b="1"/>
          </a:p>
          <a:p>
            <a:pPr algn="ctr" eaLnBrk="0" hangingPunct="0"/>
            <a:endParaRPr lang="en-US" sz="2800" b="1"/>
          </a:p>
        </p:txBody>
      </p:sp>
      <p:sp>
        <p:nvSpPr>
          <p:cNvPr id="154629" name="AutoShape 5"/>
          <p:cNvSpPr>
            <a:spLocks noChangeArrowheads="1"/>
          </p:cNvSpPr>
          <p:nvPr/>
        </p:nvSpPr>
        <p:spPr bwMode="auto">
          <a:xfrm>
            <a:off x="3276600" y="2971800"/>
            <a:ext cx="2794000" cy="1905000"/>
          </a:xfrm>
          <a:prstGeom prst="triangle">
            <a:avLst>
              <a:gd name="adj" fmla="val 50000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1"/>
              <a:t>Schools &amp; </a:t>
            </a:r>
          </a:p>
          <a:p>
            <a:pPr algn="ctr" eaLnBrk="0" hangingPunct="0"/>
            <a:r>
              <a:rPr lang="en-US" sz="2000" b="1"/>
              <a:t>Departments</a:t>
            </a:r>
          </a:p>
          <a:p>
            <a:pPr algn="ctr" eaLnBrk="0" hangingPunct="0"/>
            <a:endParaRPr lang="en-US" sz="2000" b="1"/>
          </a:p>
        </p:txBody>
      </p:sp>
      <p:sp>
        <p:nvSpPr>
          <p:cNvPr id="154630" name="AutoShape 6"/>
          <p:cNvSpPr>
            <a:spLocks noChangeArrowheads="1"/>
          </p:cNvSpPr>
          <p:nvPr/>
        </p:nvSpPr>
        <p:spPr bwMode="auto">
          <a:xfrm>
            <a:off x="381000" y="3886200"/>
            <a:ext cx="3581400" cy="2438400"/>
          </a:xfrm>
          <a:prstGeom prst="triangle">
            <a:avLst>
              <a:gd name="adj" fmla="val 51065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000" b="1"/>
          </a:p>
          <a:p>
            <a:pPr algn="ctr" eaLnBrk="0" hangingPunct="0"/>
            <a:r>
              <a:rPr lang="en-US" sz="2000" b="1"/>
              <a:t>Technology </a:t>
            </a:r>
          </a:p>
          <a:p>
            <a:pPr algn="ctr" eaLnBrk="0" hangingPunct="0"/>
            <a:r>
              <a:rPr lang="en-US" sz="2000" b="1"/>
              <a:t>Park</a:t>
            </a:r>
          </a:p>
          <a:p>
            <a:pPr algn="ctr" eaLnBrk="0" hangingPunct="0"/>
            <a:r>
              <a:rPr lang="en-US" sz="2000" b="1"/>
              <a:t>(</a:t>
            </a:r>
            <a:r>
              <a:rPr lang="en-US" b="1"/>
              <a:t>Incubators &amp;</a:t>
            </a:r>
          </a:p>
          <a:p>
            <a:pPr algn="ctr" eaLnBrk="0" hangingPunct="0"/>
            <a:r>
              <a:rPr lang="en-US" b="1"/>
              <a:t> Innovation Centre</a:t>
            </a:r>
            <a:r>
              <a:rPr lang="en-US" sz="2000" b="1"/>
              <a:t>)</a:t>
            </a:r>
          </a:p>
          <a:p>
            <a:pPr algn="ctr" eaLnBrk="0" hangingPunct="0"/>
            <a:endParaRPr lang="en-US" sz="2000" b="1"/>
          </a:p>
          <a:p>
            <a:pPr algn="ctr" eaLnBrk="0" hangingPunct="0"/>
            <a:endParaRPr lang="en-US" sz="2000" b="1"/>
          </a:p>
        </p:txBody>
      </p:sp>
      <p:sp>
        <p:nvSpPr>
          <p:cNvPr id="154631" name="AutoShape 7"/>
          <p:cNvSpPr>
            <a:spLocks noChangeArrowheads="1"/>
          </p:cNvSpPr>
          <p:nvPr/>
        </p:nvSpPr>
        <p:spPr bwMode="auto">
          <a:xfrm>
            <a:off x="3352800" y="762000"/>
            <a:ext cx="2438400" cy="1600200"/>
          </a:xfrm>
          <a:prstGeom prst="triangle">
            <a:avLst>
              <a:gd name="adj" fmla="val 50000"/>
            </a:avLst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1"/>
              <a:t>ICT </a:t>
            </a:r>
          </a:p>
          <a:p>
            <a:pPr algn="ctr" eaLnBrk="0" hangingPunct="0"/>
            <a:r>
              <a:rPr lang="en-US" sz="2000" b="1"/>
              <a:t>Resource </a:t>
            </a:r>
          </a:p>
          <a:p>
            <a:pPr algn="ctr" eaLnBrk="0" hangingPunct="0"/>
            <a:r>
              <a:rPr lang="en-US" sz="2000" b="1"/>
              <a:t>Centre</a:t>
            </a:r>
          </a:p>
          <a:p>
            <a:pPr algn="ctr" eaLnBrk="0" hangingPunct="0"/>
            <a:endParaRPr lang="en-US" sz="2000" b="1"/>
          </a:p>
        </p:txBody>
      </p:sp>
      <p:sp>
        <p:nvSpPr>
          <p:cNvPr id="16390" name="TextBox 8"/>
          <p:cNvSpPr txBox="1">
            <a:spLocks noChangeArrowheads="1"/>
          </p:cNvSpPr>
          <p:nvPr/>
        </p:nvSpPr>
        <p:spPr bwMode="auto">
          <a:xfrm>
            <a:off x="3429000" y="4953000"/>
            <a:ext cx="25955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</a:rPr>
              <a:t>Academia for Society </a:t>
            </a:r>
          </a:p>
          <a:p>
            <a:pPr algn="ctr"/>
            <a:r>
              <a:rPr lang="en-US" sz="1800" b="1">
                <a:solidFill>
                  <a:schemeClr val="bg1"/>
                </a:solidFill>
              </a:rPr>
              <a:t>and Industry</a:t>
            </a:r>
          </a:p>
        </p:txBody>
      </p:sp>
      <p:sp>
        <p:nvSpPr>
          <p:cNvPr id="16391" name="TextBox 9"/>
          <p:cNvSpPr txBox="1">
            <a:spLocks noChangeArrowheads="1"/>
          </p:cNvSpPr>
          <p:nvPr/>
        </p:nvSpPr>
        <p:spPr bwMode="auto">
          <a:xfrm>
            <a:off x="3886200" y="2438400"/>
            <a:ext cx="1490663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500" b="1">
                <a:solidFill>
                  <a:schemeClr val="bg1"/>
                </a:solidFill>
              </a:rPr>
              <a:t>NM AIST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5513" y="0"/>
            <a:ext cx="7199312" cy="708025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000" b="1" dirty="0">
                <a:ln w="11430"/>
                <a:solidFill>
                  <a:srgbClr val="0070C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Structural Pillars of NM-AIST</a:t>
            </a:r>
            <a:endParaRPr lang="en-US" sz="4000" b="1" u="sng" dirty="0">
              <a:ln w="11430"/>
              <a:solidFill>
                <a:srgbClr val="0070C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ea typeface="+mn-ea"/>
              <a:cs typeface="+mn-cs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5486400" y="4191000"/>
            <a:ext cx="3276600" cy="2133600"/>
          </a:xfrm>
          <a:prstGeom prst="triangle">
            <a:avLst>
              <a:gd name="adj" fmla="val 51190"/>
            </a:avLst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b="1"/>
              <a:t>Eco Park</a:t>
            </a:r>
          </a:p>
          <a:p>
            <a:pPr algn="ctr" eaLnBrk="0" hangingPunct="0"/>
            <a:r>
              <a:rPr lang="en-US" sz="2000" b="1"/>
              <a:t>(Botanicals, etc)</a:t>
            </a:r>
          </a:p>
          <a:p>
            <a:pPr algn="ctr" eaLnBrk="0" hangingPunct="0"/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1919082176"/>
      </p:ext>
    </p:extLst>
  </p:cSld>
  <p:clrMapOvr>
    <a:masterClrMapping/>
  </p:clrMapOvr>
  <p:transition xmlns:p14="http://schemas.microsoft.com/office/powerpoint/2010/main" spd="slow">
    <p:cut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animBg="1"/>
      <p:bldP spid="154629" grpId="0" animBg="1"/>
      <p:bldP spid="154630" grpId="0" animBg="1"/>
      <p:bldP spid="15463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04800" y="0"/>
          <a:ext cx="8534400" cy="670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83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293688"/>
            <a:ext cx="8169275" cy="627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67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304800" y="990600"/>
          <a:ext cx="85344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2743200" y="228600"/>
            <a:ext cx="3689215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0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rPr>
              <a:t>Key Deliverables</a:t>
            </a:r>
            <a:endParaRPr lang="en-US" sz="4000" b="1" dirty="0">
              <a:ln w="11430"/>
              <a:solidFill>
                <a:srgbClr val="7030A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978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38200" y="304800"/>
            <a:ext cx="7696200" cy="646113"/>
          </a:xfrm>
          <a:prstGeom prst="rect">
            <a:avLst/>
          </a:prstGeom>
          <a:solidFill>
            <a:srgbClr val="FFE7D7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3600" b="1" dirty="0">
                <a:solidFill>
                  <a:srgbClr val="082AB8"/>
                </a:solidFill>
                <a:latin typeface="+mn-lt"/>
                <a:ea typeface="+mn-ea"/>
                <a:cs typeface="+mn-cs"/>
              </a:rPr>
              <a:t>Life Sciences and Bioengineering (LSBE)</a:t>
            </a:r>
          </a:p>
        </p:txBody>
      </p:sp>
      <p:graphicFrame>
        <p:nvGraphicFramePr>
          <p:cNvPr id="3" name="Content Placeholder 3"/>
          <p:cNvGraphicFramePr>
            <a:graphicFrameLocks/>
          </p:cNvGraphicFramePr>
          <p:nvPr/>
        </p:nvGraphicFramePr>
        <p:xfrm>
          <a:off x="533400" y="762000"/>
          <a:ext cx="8322568" cy="5907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533400" y="762000"/>
          <a:ext cx="8322568" cy="5907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4580" name="Picture 4" descr="dn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1371600" cy="188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International-Medical-Treatment-b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" b="2016"/>
          <a:stretch>
            <a:fillRect/>
          </a:stretch>
        </p:blipFill>
        <p:spPr bwMode="auto">
          <a:xfrm>
            <a:off x="7856538" y="3886200"/>
            <a:ext cx="1287462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0" t="21603" r="15309" b="23439"/>
          <a:stretch>
            <a:fillRect/>
          </a:stretch>
        </p:blipFill>
        <p:spPr bwMode="auto">
          <a:xfrm>
            <a:off x="0" y="5638800"/>
            <a:ext cx="20320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77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69432" y="1447800"/>
          <a:ext cx="5274568" cy="4154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6626" name="Group 13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graphicFrame>
          <p:nvGraphicFramePr>
            <p:cNvPr id="7" name="Content Placeholder 3"/>
            <p:cNvGraphicFramePr>
              <a:graphicFrameLocks/>
            </p:cNvGraphicFramePr>
            <p:nvPr/>
          </p:nvGraphicFramePr>
          <p:xfrm>
            <a:off x="304800" y="1371600"/>
            <a:ext cx="5638800" cy="43833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0" y="0"/>
              <a:ext cx="9144000" cy="1200150"/>
            </a:xfrm>
            <a:prstGeom prst="rect">
              <a:avLst/>
            </a:prstGeom>
            <a:solidFill>
              <a:srgbClr val="FFE7D7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GB" sz="3600" dirty="0">
                  <a:solidFill>
                    <a:srgbClr val="082AB8"/>
                  </a:solidFill>
                  <a:latin typeface="+mn-lt"/>
                  <a:ea typeface="+mn-ea"/>
                  <a:cs typeface="+mn-cs"/>
                </a:rPr>
                <a:t>Mathematics, Computational &amp; Communication Science &amp; Engineering (MCCSE)</a:t>
              </a:r>
            </a:p>
          </p:txBody>
        </p:sp>
        <p:pic>
          <p:nvPicPr>
            <p:cNvPr id="26636" name="Picture 10" descr="04_02_9---Communications-Mast--Pontop-Pike--County-Durham_web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5334000"/>
              <a:ext cx="2004219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627" name="Group 8"/>
          <p:cNvGrpSpPr>
            <a:grpSpLocks/>
          </p:cNvGrpSpPr>
          <p:nvPr/>
        </p:nvGrpSpPr>
        <p:grpSpPr bwMode="auto">
          <a:xfrm>
            <a:off x="228600" y="3352800"/>
            <a:ext cx="2455863" cy="1355725"/>
            <a:chOff x="1816870" y="3962402"/>
            <a:chExt cx="2378967" cy="1279324"/>
          </a:xfrm>
        </p:grpSpPr>
        <p:sp>
          <p:nvSpPr>
            <p:cNvPr id="15" name="Oval 14"/>
            <p:cNvSpPr/>
            <p:nvPr/>
          </p:nvSpPr>
          <p:spPr>
            <a:xfrm>
              <a:off x="1816870" y="3962402"/>
              <a:ext cx="2378967" cy="127932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Oval 4"/>
            <p:cNvSpPr/>
            <p:nvPr/>
          </p:nvSpPr>
          <p:spPr>
            <a:xfrm>
              <a:off x="2112126" y="4250025"/>
              <a:ext cx="1673119" cy="808940"/>
            </a:xfrm>
            <a:prstGeom prst="rect">
              <a:avLst/>
            </a:prstGeom>
            <a:solidFill>
              <a:schemeClr val="accent4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160" tIns="10160" rIns="10160" bIns="10160" spcCol="1270" anchor="ctr"/>
            <a:lstStyle/>
            <a:p>
              <a:pPr algn="ctr" defTabSz="71120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GB" sz="1600" dirty="0">
                  <a:solidFill>
                    <a:schemeClr val="tx1"/>
                  </a:solidFill>
                </a:rPr>
                <a:t>Telecommunications Systems &amp; Engineering</a:t>
              </a:r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362200" y="2590800"/>
            <a:ext cx="2590800" cy="1692275"/>
          </a:xfrm>
          <a:prstGeom prst="rect">
            <a:avLst/>
          </a:prstGeom>
          <a:solidFill>
            <a:srgbClr val="C9CBCE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600" dirty="0">
                <a:latin typeface="+mn-lt"/>
                <a:ea typeface="+mn-ea"/>
                <a:cs typeface="+mn-cs"/>
              </a:rPr>
              <a:t>Information Management &amp; Communication Technology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562600" y="2667000"/>
            <a:ext cx="3048000" cy="1292225"/>
          </a:xfrm>
          <a:prstGeom prst="rect">
            <a:avLst/>
          </a:prstGeom>
          <a:solidFill>
            <a:srgbClr val="C9CBCE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2600" dirty="0">
                <a:latin typeface="+mn-lt"/>
                <a:ea typeface="+mn-ea"/>
                <a:cs typeface="+mn-cs"/>
              </a:rPr>
              <a:t>Computational Science &amp; Engineering </a:t>
            </a:r>
          </a:p>
        </p:txBody>
      </p:sp>
      <p:pic>
        <p:nvPicPr>
          <p:cNvPr id="26630" name="Picture 2" descr="computer-life"/>
          <p:cNvPicPr>
            <a:picLocks noChangeAspect="1" noChangeArrowheads="1"/>
          </p:cNvPicPr>
          <p:nvPr/>
        </p:nvPicPr>
        <p:blipFill>
          <a:blip r:embed="rId14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275" y="5251450"/>
            <a:ext cx="3641725" cy="1606550"/>
          </a:xfrm>
          <a:prstGeom prst="rect">
            <a:avLst/>
          </a:prstGeom>
          <a:noFill/>
          <a:ln w="9525">
            <a:solidFill>
              <a:srgbClr val="FFF3E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3" descr="Technology-Business-Communication-Device-747018"/>
          <p:cNvPicPr>
            <a:picLocks noChangeAspect="1" noChangeArrowheads="1"/>
          </p:cNvPicPr>
          <p:nvPr/>
        </p:nvPicPr>
        <p:blipFill>
          <a:blip r:embed="rId15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1" t="12109" r="46266"/>
          <a:stretch>
            <a:fillRect/>
          </a:stretch>
        </p:blipFill>
        <p:spPr bwMode="auto">
          <a:xfrm>
            <a:off x="503238" y="4724400"/>
            <a:ext cx="1630362" cy="1981200"/>
          </a:xfrm>
          <a:prstGeom prst="rect">
            <a:avLst/>
          </a:prstGeom>
          <a:noFill/>
          <a:ln w="9525">
            <a:solidFill>
              <a:srgbClr val="92689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14400" y="152400"/>
            <a:ext cx="7239000" cy="1200150"/>
          </a:xfrm>
          <a:prstGeom prst="rect">
            <a:avLst/>
          </a:prstGeom>
          <a:solidFill>
            <a:srgbClr val="FFE7D7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3600" b="1" dirty="0">
                <a:solidFill>
                  <a:srgbClr val="082AB8"/>
                </a:solidFill>
                <a:latin typeface="+mn-lt"/>
                <a:ea typeface="+mn-ea"/>
                <a:cs typeface="+mn-cs"/>
              </a:rPr>
              <a:t>Water &amp; Environmental Science &amp; Engineering (WESE)</a:t>
            </a:r>
          </a:p>
        </p:txBody>
      </p:sp>
      <p:graphicFrame>
        <p:nvGraphicFramePr>
          <p:cNvPr id="3" name="Content Placeholder 3"/>
          <p:cNvGraphicFramePr>
            <a:graphicFrameLocks/>
          </p:cNvGraphicFramePr>
          <p:nvPr/>
        </p:nvGraphicFramePr>
        <p:xfrm>
          <a:off x="3869432" y="1524000"/>
          <a:ext cx="5274568" cy="4154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675" name="Group 7"/>
          <p:cNvGrpSpPr>
            <a:grpSpLocks/>
          </p:cNvGrpSpPr>
          <p:nvPr/>
        </p:nvGrpSpPr>
        <p:grpSpPr bwMode="auto">
          <a:xfrm>
            <a:off x="0" y="1524000"/>
            <a:ext cx="8458200" cy="4383088"/>
            <a:chOff x="0" y="1524000"/>
            <a:chExt cx="8458200" cy="4383360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5410200" y="2667071"/>
              <a:ext cx="3048000" cy="1200224"/>
            </a:xfrm>
            <a:prstGeom prst="rect">
              <a:avLst/>
            </a:prstGeom>
            <a:solidFill>
              <a:srgbClr val="FFCFAF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 dirty="0">
                  <a:latin typeface="+mn-lt"/>
                  <a:ea typeface="+mn-ea"/>
                  <a:cs typeface="+mn-cs"/>
                </a:rPr>
                <a:t>Environmental Science and Engineering</a:t>
              </a:r>
            </a:p>
            <a:p>
              <a:pPr algn="ctr">
                <a:defRPr/>
              </a:pPr>
              <a:r>
                <a:rPr lang="en-US" sz="2400" b="1" dirty="0">
                  <a:latin typeface="+mn-lt"/>
                  <a:ea typeface="+mn-ea"/>
                  <a:cs typeface="+mn-cs"/>
                </a:rPr>
                <a:t>(</a:t>
              </a:r>
              <a:r>
                <a:rPr lang="en-US" sz="2400" b="1" dirty="0" err="1">
                  <a:latin typeface="+mn-lt"/>
                  <a:ea typeface="+mn-ea"/>
                  <a:cs typeface="+mn-cs"/>
                </a:rPr>
                <a:t>EnSE</a:t>
              </a:r>
              <a:r>
                <a:rPr lang="en-US" sz="2400" b="1" dirty="0">
                  <a:latin typeface="+mn-lt"/>
                  <a:ea typeface="+mn-ea"/>
                  <a:cs typeface="+mn-cs"/>
                </a:rPr>
                <a:t>)</a:t>
              </a:r>
            </a:p>
          </p:txBody>
        </p:sp>
        <p:graphicFrame>
          <p:nvGraphicFramePr>
            <p:cNvPr id="5" name="Content Placeholder 3"/>
            <p:cNvGraphicFramePr>
              <a:graphicFrameLocks/>
            </p:cNvGraphicFramePr>
            <p:nvPr/>
          </p:nvGraphicFramePr>
          <p:xfrm>
            <a:off x="0" y="1524000"/>
            <a:ext cx="5638800" cy="43833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</p:grpSp>
      <p:pic>
        <p:nvPicPr>
          <p:cNvPr id="28676" name="Picture 4" descr="gwflowproblems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3200"/>
            <a:ext cx="27432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905000" y="2743200"/>
            <a:ext cx="2819400" cy="1676400"/>
          </a:xfrm>
          <a:prstGeom prst="rect">
            <a:avLst/>
          </a:prstGeom>
          <a:gradFill rotWithShape="1">
            <a:gsLst>
              <a:gs pos="0">
                <a:srgbClr val="FFAE7F"/>
              </a:gs>
              <a:gs pos="35001">
                <a:srgbClr val="FFC4A5"/>
              </a:gs>
              <a:gs pos="100000">
                <a:srgbClr val="FFE6D9"/>
              </a:gs>
            </a:gsLst>
            <a:lin ang="16200000" scaled="1"/>
          </a:gradFill>
          <a:ln w="9525">
            <a:solidFill>
              <a:srgbClr val="FD8231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400" dirty="0">
                <a:latin typeface="+mn-lt"/>
                <a:ea typeface="+mn-ea"/>
                <a:cs typeface="+mn-cs"/>
              </a:rPr>
              <a:t>Hydrology and Water Resources Engineering</a:t>
            </a:r>
          </a:p>
          <a:p>
            <a:pPr algn="ctr">
              <a:defRPr/>
            </a:pPr>
            <a:r>
              <a:rPr lang="en-US" sz="2400" b="1" dirty="0">
                <a:latin typeface="+mn-lt"/>
                <a:ea typeface="+mn-ea"/>
                <a:cs typeface="+mn-cs"/>
              </a:rPr>
              <a:t>(HWRE)</a:t>
            </a:r>
          </a:p>
        </p:txBody>
      </p:sp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14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211763"/>
            <a:ext cx="2286000" cy="164623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6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1" name="Group 5"/>
          <p:cNvGrpSpPr>
            <a:grpSpLocks/>
          </p:cNvGrpSpPr>
          <p:nvPr/>
        </p:nvGrpSpPr>
        <p:grpSpPr bwMode="auto">
          <a:xfrm>
            <a:off x="228600" y="0"/>
            <a:ext cx="8399463" cy="6858000"/>
            <a:chOff x="228600" y="0"/>
            <a:chExt cx="8398768" cy="6858000"/>
          </a:xfrm>
        </p:grpSpPr>
        <p:graphicFrame>
          <p:nvGraphicFramePr>
            <p:cNvPr id="12" name="Content Placeholder 3"/>
            <p:cNvGraphicFramePr>
              <a:graphicFrameLocks/>
            </p:cNvGraphicFramePr>
            <p:nvPr/>
          </p:nvGraphicFramePr>
          <p:xfrm>
            <a:off x="304800" y="950640"/>
            <a:ext cx="8322568" cy="59073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533375" y="0"/>
              <a:ext cx="8000338" cy="646113"/>
            </a:xfrm>
            <a:prstGeom prst="rect">
              <a:avLst/>
            </a:prstGeom>
            <a:solidFill>
              <a:srgbClr val="FFE7D7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3600" dirty="0">
                  <a:solidFill>
                    <a:srgbClr val="082AB8"/>
                  </a:solidFill>
                  <a:latin typeface="+mn-lt"/>
                  <a:ea typeface="Calibri" pitchFamily="34" charset="0"/>
                  <a:cs typeface="Times New Roman" pitchFamily="18" charset="0"/>
                </a:rPr>
                <a:t>Materials Science and Engineering </a:t>
              </a:r>
              <a:r>
                <a:rPr lang="en-US" sz="3600" b="1" dirty="0">
                  <a:solidFill>
                    <a:srgbClr val="082AB8"/>
                  </a:solidFill>
                  <a:latin typeface="+mn-lt"/>
                  <a:ea typeface="Calibri" pitchFamily="34" charset="0"/>
                  <a:cs typeface="Times New Roman" pitchFamily="18" charset="0"/>
                </a:rPr>
                <a:t>(</a:t>
              </a:r>
              <a:r>
                <a:rPr lang="en-US" sz="3600" b="1" dirty="0" err="1">
                  <a:solidFill>
                    <a:srgbClr val="082AB8"/>
                  </a:solidFill>
                  <a:latin typeface="+mn-lt"/>
                  <a:ea typeface="Calibri" pitchFamily="34" charset="0"/>
                  <a:cs typeface="Times New Roman" pitchFamily="18" charset="0"/>
                </a:rPr>
                <a:t>MaSE</a:t>
              </a:r>
              <a:r>
                <a:rPr lang="en-US" sz="3600" b="1" dirty="0">
                  <a:solidFill>
                    <a:srgbClr val="082AB8"/>
                  </a:solidFill>
                  <a:latin typeface="+mn-lt"/>
                  <a:ea typeface="Calibri" pitchFamily="34" charset="0"/>
                  <a:cs typeface="Times New Roman" pitchFamily="18" charset="0"/>
                </a:rPr>
                <a:t>)</a:t>
              </a:r>
            </a:p>
          </p:txBody>
        </p:sp>
        <p:pic>
          <p:nvPicPr>
            <p:cNvPr id="30727" name="Picture 7" descr="newton_laws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762000"/>
              <a:ext cx="17526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425" y="5257800"/>
            <a:ext cx="19335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1905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0" y="762000"/>
            <a:ext cx="2336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64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Group 3"/>
          <p:cNvGrpSpPr>
            <a:grpSpLocks/>
          </p:cNvGrpSpPr>
          <p:nvPr/>
        </p:nvGrpSpPr>
        <p:grpSpPr bwMode="auto">
          <a:xfrm>
            <a:off x="304800" y="0"/>
            <a:ext cx="8534400" cy="6553200"/>
            <a:chOff x="-457200" y="0"/>
            <a:chExt cx="8534400" cy="655320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-457200" y="0"/>
              <a:ext cx="8458200" cy="1277938"/>
            </a:xfrm>
            <a:prstGeom prst="rect">
              <a:avLst/>
            </a:prstGeom>
            <a:solidFill>
              <a:srgbClr val="FFE7D7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>
              <a:spAutoFit/>
            </a:bodyPr>
            <a:lstStyle/>
            <a:p>
              <a:pPr algn="ctr">
                <a:spcBef>
                  <a:spcPts val="600"/>
                </a:spcBef>
                <a:defRPr/>
              </a:pPr>
              <a:r>
                <a:rPr lang="en-US" sz="3600" dirty="0">
                  <a:solidFill>
                    <a:srgbClr val="082AB8"/>
                  </a:solidFill>
                  <a:latin typeface="+mn-lt"/>
                  <a:ea typeface="Calibri" pitchFamily="34" charset="0"/>
                  <a:cs typeface="Times New Roman" pitchFamily="18" charset="0"/>
                </a:rPr>
                <a:t>Sustainable Energy Science and Engineering</a:t>
              </a:r>
            </a:p>
            <a:p>
              <a:pPr algn="ctr">
                <a:spcBef>
                  <a:spcPts val="600"/>
                </a:spcBef>
                <a:defRPr/>
              </a:pPr>
              <a:r>
                <a:rPr lang="en-US" sz="3600" b="1" dirty="0">
                  <a:solidFill>
                    <a:srgbClr val="082AB8"/>
                  </a:solidFill>
                  <a:latin typeface="+mn-lt"/>
                  <a:ea typeface="Calibri" pitchFamily="34" charset="0"/>
                  <a:cs typeface="Times New Roman" pitchFamily="18" charset="0"/>
                </a:rPr>
                <a:t>(SESE)</a:t>
              </a:r>
            </a:p>
          </p:txBody>
        </p:sp>
        <p:graphicFrame>
          <p:nvGraphicFramePr>
            <p:cNvPr id="9" name="Content Placeholder 3"/>
            <p:cNvGraphicFramePr>
              <a:graphicFrameLocks/>
            </p:cNvGraphicFramePr>
            <p:nvPr/>
          </p:nvGraphicFramePr>
          <p:xfrm>
            <a:off x="990600" y="1447800"/>
            <a:ext cx="7086600" cy="5105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pic>
        <p:nvPicPr>
          <p:cNvPr id="32770" name="Picture 2" descr="solar-energy-for-kids"/>
          <p:cNvPicPr>
            <a:picLocks noChangeAspect="1" noChangeArrowheads="1"/>
          </p:cNvPicPr>
          <p:nvPr/>
        </p:nvPicPr>
        <p:blipFill>
          <a:blip r:embed="rId8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2" b="15584"/>
          <a:stretch>
            <a:fillRect/>
          </a:stretch>
        </p:blipFill>
        <p:spPr bwMode="auto">
          <a:xfrm>
            <a:off x="6518275" y="5638800"/>
            <a:ext cx="2625725" cy="1219200"/>
          </a:xfrm>
          <a:prstGeom prst="rect">
            <a:avLst/>
          </a:prstGeom>
          <a:noFill/>
          <a:ln w="9525">
            <a:solidFill>
              <a:srgbClr val="FFFF1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726617"/>
          <p:cNvPicPr>
            <a:picLocks noChangeAspect="1" noChangeArrowheads="1"/>
          </p:cNvPicPr>
          <p:nvPr/>
        </p:nvPicPr>
        <p:blipFill>
          <a:blip r:embed="rId9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0"/>
            <a:ext cx="1905000" cy="1524000"/>
          </a:xfrm>
          <a:prstGeom prst="rect">
            <a:avLst/>
          </a:prstGeom>
          <a:noFill/>
          <a:ln w="9525">
            <a:solidFill>
              <a:srgbClr val="FFFF1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Iberdrola-Profit-Gain-1-537x368"/>
          <p:cNvPicPr>
            <a:picLocks noChangeAspect="1" noChangeArrowheads="1"/>
          </p:cNvPicPr>
          <p:nvPr/>
        </p:nvPicPr>
        <p:blipFill>
          <a:blip r:embed="rId10">
            <a:lum brigh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1" r="26990"/>
          <a:stretch>
            <a:fillRect/>
          </a:stretch>
        </p:blipFill>
        <p:spPr bwMode="auto">
          <a:xfrm>
            <a:off x="0" y="1600200"/>
            <a:ext cx="35814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28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486400" y="1143000"/>
            <a:ext cx="36576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62000" y="228600"/>
            <a:ext cx="7696200" cy="646113"/>
          </a:xfrm>
          <a:prstGeom prst="rect">
            <a:avLst/>
          </a:prstGeom>
          <a:solidFill>
            <a:srgbClr val="FFE7D7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sz="3600" dirty="0">
                <a:solidFill>
                  <a:srgbClr val="082AB8"/>
                </a:solidFill>
                <a:latin typeface="+mn-lt"/>
                <a:ea typeface="Calibri" pitchFamily="34" charset="0"/>
                <a:cs typeface="Times New Roman" pitchFamily="18" charset="0"/>
              </a:rPr>
              <a:t>Business Studies and Humanities </a:t>
            </a:r>
            <a:r>
              <a:rPr lang="en-US" sz="3600" b="1" dirty="0">
                <a:solidFill>
                  <a:srgbClr val="082AB8"/>
                </a:solidFill>
                <a:latin typeface="+mn-lt"/>
                <a:ea typeface="Calibri" pitchFamily="34" charset="0"/>
                <a:cs typeface="Times New Roman" pitchFamily="18" charset="0"/>
              </a:rPr>
              <a:t>(</a:t>
            </a:r>
            <a:r>
              <a:rPr lang="en-US" sz="3600" b="1" dirty="0" err="1">
                <a:solidFill>
                  <a:srgbClr val="082AB8"/>
                </a:solidFill>
                <a:latin typeface="+mn-lt"/>
                <a:ea typeface="Calibri" pitchFamily="34" charset="0"/>
                <a:cs typeface="Times New Roman" pitchFamily="18" charset="0"/>
              </a:rPr>
              <a:t>BuSH</a:t>
            </a:r>
            <a:r>
              <a:rPr lang="en-US" sz="3600" b="1" dirty="0">
                <a:solidFill>
                  <a:srgbClr val="082AB8"/>
                </a:solidFill>
                <a:latin typeface="+mn-lt"/>
                <a:ea typeface="Calibri" pitchFamily="34" charset="0"/>
                <a:cs typeface="Times New Roman" pitchFamily="18" charset="0"/>
              </a:rPr>
              <a:t>)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228600" y="2057400"/>
          <a:ext cx="6553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Bent Arrow 6"/>
          <p:cNvSpPr/>
          <p:nvPr/>
        </p:nvSpPr>
        <p:spPr>
          <a:xfrm>
            <a:off x="4648200" y="1752600"/>
            <a:ext cx="814388" cy="868363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4821" name="Rectangle 8"/>
          <p:cNvSpPr>
            <a:spLocks noChangeArrowheads="1"/>
          </p:cNvSpPr>
          <p:nvPr/>
        </p:nvSpPr>
        <p:spPr bwMode="auto">
          <a:xfrm>
            <a:off x="5486400" y="1143000"/>
            <a:ext cx="3657600" cy="120015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/>
              <a:t>Management &amp; Entrepreneurship</a:t>
            </a:r>
          </a:p>
          <a:p>
            <a:pPr>
              <a:buFont typeface="Arial" charset="0"/>
              <a:buChar char="•"/>
            </a:pPr>
            <a:r>
              <a:rPr lang="en-US"/>
              <a:t>Innovation Management</a:t>
            </a:r>
          </a:p>
          <a:p>
            <a:pPr>
              <a:buFont typeface="Arial" charset="0"/>
              <a:buChar char="•"/>
            </a:pPr>
            <a:r>
              <a:rPr lang="en-US"/>
              <a:t>Innovation Systems &amp; Clusters</a:t>
            </a:r>
          </a:p>
          <a:p>
            <a:pPr>
              <a:buFont typeface="Arial" charset="0"/>
              <a:buChar char="•"/>
            </a:pPr>
            <a:r>
              <a:rPr lang="en-US"/>
              <a:t>IPR &amp; Patent Management</a:t>
            </a:r>
          </a:p>
        </p:txBody>
      </p:sp>
    </p:spTree>
    <p:extLst>
      <p:ext uri="{BB962C8B-B14F-4D97-AF65-F5344CB8AC3E}">
        <p14:creationId xmlns:p14="http://schemas.microsoft.com/office/powerpoint/2010/main" val="295007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705600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981200"/>
            <a:ext cx="24384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1" descr="H:\Jema\Laboratory complex modific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8"/>
          <a:stretch>
            <a:fillRect/>
          </a:stretch>
        </p:blipFill>
        <p:spPr bwMode="auto">
          <a:xfrm>
            <a:off x="1219200" y="5181600"/>
            <a:ext cx="669766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2514600" y="4267200"/>
            <a:ext cx="3962400" cy="914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200" i="1" dirty="0">
                <a:solidFill>
                  <a:schemeClr val="hlink"/>
                </a:solidFill>
                <a:latin typeface="+mj-lt"/>
                <a:ea typeface="+mj-ea"/>
                <a:cs typeface="+mj-cs"/>
              </a:rPr>
              <a:t>Thank you very much !</a:t>
            </a:r>
            <a:br>
              <a:rPr lang="en-US" sz="3200" i="1" dirty="0">
                <a:solidFill>
                  <a:schemeClr val="hlink"/>
                </a:solidFill>
                <a:latin typeface="+mj-lt"/>
                <a:ea typeface="+mj-ea"/>
                <a:cs typeface="+mj-cs"/>
              </a:rPr>
            </a:br>
            <a:r>
              <a:rPr lang="en-US" sz="3200" i="1" dirty="0">
                <a:latin typeface="+mj-lt"/>
                <a:ea typeface="+mj-ea"/>
                <a:cs typeface="+mj-cs"/>
              </a:rPr>
              <a:t> </a:t>
            </a:r>
            <a:r>
              <a:rPr lang="en-US" sz="3200" i="1" dirty="0" err="1">
                <a:latin typeface="+mj-lt"/>
                <a:ea typeface="+mj-ea"/>
                <a:cs typeface="+mj-cs"/>
              </a:rPr>
              <a:t>Asanteni</a:t>
            </a:r>
            <a:r>
              <a:rPr lang="en-US" sz="3200" i="1" dirty="0">
                <a:latin typeface="+mj-lt"/>
                <a:ea typeface="+mj-ea"/>
                <a:cs typeface="+mj-cs"/>
              </a:rPr>
              <a:t> Sana !</a:t>
            </a:r>
            <a:endParaRPr lang="en-US" sz="3200" i="1" dirty="0">
              <a:solidFill>
                <a:srgbClr val="16CC4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010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289925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" y="0"/>
            <a:ext cx="91440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The Biodiversity and Tourist Industry around </a:t>
            </a:r>
            <a:r>
              <a:rPr lang="en-US" sz="4000" b="1" dirty="0" err="1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Arusha</a:t>
            </a:r>
            <a:r>
              <a:rPr lang="en-US" sz="40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 (</a:t>
            </a:r>
            <a:r>
              <a:rPr lang="en-US" sz="4000" b="1" dirty="0" err="1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cont</a:t>
            </a:r>
            <a:r>
              <a:rPr lang="en-US" sz="4000" b="1" u="sng" dirty="0" err="1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d</a:t>
            </a:r>
            <a:r>
              <a:rPr lang="en-US" sz="40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)</a:t>
            </a:r>
            <a:endParaRPr lang="en-US" sz="4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7030A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56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3439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" y="0"/>
            <a:ext cx="9143999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The Biodiversity and Tourist Industry around </a:t>
            </a:r>
            <a:r>
              <a:rPr lang="en-US" sz="4000" b="1" dirty="0" err="1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Arusha</a:t>
            </a:r>
            <a:r>
              <a:rPr lang="en-US" sz="40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 (</a:t>
            </a:r>
            <a:r>
              <a:rPr lang="en-US" sz="4000" b="1" dirty="0" err="1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cont</a:t>
            </a:r>
            <a:r>
              <a:rPr lang="en-US" sz="4000" b="1" u="sng" dirty="0" err="1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d</a:t>
            </a:r>
            <a:r>
              <a:rPr lang="en-US" sz="40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)</a:t>
            </a:r>
            <a:endParaRPr lang="en-US" sz="4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ea typeface="+mn-ea"/>
              <a:cs typeface="+mn-cs"/>
            </a:endParaRPr>
          </a:p>
        </p:txBody>
      </p:sp>
      <p:pic>
        <p:nvPicPr>
          <p:cNvPr id="74755" name="Picture 2" descr="C:\BLMM\Compaq 1\TANZANIA\Tz National Parks\Serengeti.spn\_MG_992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352800"/>
            <a:ext cx="221615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13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0"/>
            <a:ext cx="7620000" cy="1219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sz="4000" b="1" dirty="0" smtClean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j-ea"/>
                <a:cs typeface="+mj-cs"/>
              </a:rPr>
              <a:t>Mountain Kilimanjaro, the Highest Mountain in Africa, 5,895 m</a:t>
            </a:r>
            <a:endParaRPr lang="en-US" sz="4000" dirty="0" smtClean="0">
              <a:ea typeface="+mj-ea"/>
              <a:cs typeface="+mj-cs"/>
            </a:endParaRPr>
          </a:p>
        </p:txBody>
      </p:sp>
      <p:sp>
        <p:nvSpPr>
          <p:cNvPr id="7680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2A49A71-1F0A-634B-94C9-8785AFFB9D1B}" type="slidenum">
              <a:rPr lang="en-US" sz="1800"/>
              <a:pPr eaLnBrk="1" hangingPunct="1"/>
              <a:t>6</a:t>
            </a:fld>
            <a:endParaRPr lang="en-US" sz="1800"/>
          </a:p>
        </p:txBody>
      </p:sp>
      <p:pic>
        <p:nvPicPr>
          <p:cNvPr id="76803" name="Picture 2" descr="C:\BLMM\Compaq 1\TANZANIA\Tz National Parks\Kilimanjaro\011-Kili from South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38862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2" descr="C:\BLMM\Compaq 1\TANZANIA\Tz National Parks\Kilimanjaro\014-southern glaciers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5400"/>
            <a:ext cx="41148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5" name="Picture 2" descr="C:\BLMM\Compaq 1\TANZANIA\Tz National Parks\Kilimanjaro\form rongai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0"/>
            <a:ext cx="3962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6" name="Picture 2" descr="C:\BLMM\Compaq 1\TANZANIA\Tz National Parks\Kilimanjaro\kibo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08425"/>
            <a:ext cx="41148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5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885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CDE922B-648F-674F-911D-1F1D5A2D0B92}" type="slidenum">
              <a:rPr lang="en-US" sz="1800"/>
              <a:pPr eaLnBrk="1" hangingPunct="1"/>
              <a:t>7</a:t>
            </a:fld>
            <a:endParaRPr lang="en-US" sz="1800"/>
          </a:p>
        </p:txBody>
      </p:sp>
      <p:pic>
        <p:nvPicPr>
          <p:cNvPr id="78851" name="Picture 4" descr="kili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733800"/>
            <a:ext cx="4165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57488"/>
            <a:ext cx="2743200" cy="410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4" descr="kili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95400"/>
            <a:ext cx="4600575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3657600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81000" y="0"/>
            <a:ext cx="83820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Mountain Kilimanjaro, the Highest Mountain in Africa, 5,895 m (</a:t>
            </a:r>
            <a:r>
              <a:rPr lang="en-US" sz="3600" b="1" dirty="0" err="1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cont</a:t>
            </a:r>
            <a:r>
              <a:rPr lang="en-US" sz="3600" b="1" u="sng" dirty="0" err="1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d</a:t>
            </a:r>
            <a:r>
              <a:rPr lang="en-US" sz="3600" b="1" dirty="0">
                <a:ln w="11430"/>
                <a:solidFill>
                  <a:srgbClr val="7030A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ea typeface="+mn-ea"/>
                <a:cs typeface="+mn-cs"/>
              </a:rPr>
              <a:t>)</a:t>
            </a:r>
            <a:endParaRPr lang="en-US" sz="36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46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3"/>
            <a:ext cx="8754614" cy="45378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5798" y="4764447"/>
            <a:ext cx="802288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Biodiversity:</a:t>
            </a:r>
            <a:endParaRPr lang="en-US" sz="2000" b="1" dirty="0" smtClean="0"/>
          </a:p>
          <a:p>
            <a:r>
              <a:rPr lang="en-US" sz="2000" dirty="0" smtClean="0"/>
              <a:t>Article 2 of the Convention of Biological Diversity (CBD) provides a short description of the term `</a:t>
            </a:r>
            <a:r>
              <a:rPr lang="en-US" sz="2000" b="1" dirty="0" smtClean="0">
                <a:solidFill>
                  <a:srgbClr val="0000FF"/>
                </a:solidFill>
              </a:rPr>
              <a:t>biodiversity</a:t>
            </a:r>
            <a:r>
              <a:rPr lang="en-US" sz="2000" dirty="0" smtClean="0"/>
              <a:t>', which refers essentially to </a:t>
            </a:r>
            <a:r>
              <a:rPr lang="en-US" sz="2000" b="1" u="sng" dirty="0" smtClean="0">
                <a:solidFill>
                  <a:srgbClr val="0000FF"/>
                </a:solidFill>
              </a:rPr>
              <a:t>the diversity of living organisms, the genes they contain, and the communities to which they contribute.</a:t>
            </a:r>
          </a:p>
        </p:txBody>
      </p:sp>
    </p:spTree>
    <p:extLst>
      <p:ext uri="{BB962C8B-B14F-4D97-AF65-F5344CB8AC3E}">
        <p14:creationId xmlns:p14="http://schemas.microsoft.com/office/powerpoint/2010/main" val="3522490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987" y="0"/>
            <a:ext cx="8582003" cy="6863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00" b="1" dirty="0" smtClean="0">
              <a:solidFill>
                <a:srgbClr val="FF0000"/>
              </a:solidFill>
            </a:endParaRPr>
          </a:p>
          <a:p>
            <a:r>
              <a:rPr lang="en-US" sz="2100" b="1" dirty="0" smtClean="0"/>
              <a:t>Three Levels of Biodiversity</a:t>
            </a:r>
          </a:p>
          <a:p>
            <a:endParaRPr lang="en-US" sz="2100" b="1" dirty="0"/>
          </a:p>
          <a:p>
            <a:r>
              <a:rPr lang="en-US" sz="2100" b="1" dirty="0" smtClean="0"/>
              <a:t>	Ecosystem Diversity :</a:t>
            </a:r>
          </a:p>
          <a:p>
            <a:r>
              <a:rPr lang="en-US" sz="2100" dirty="0" smtClean="0"/>
              <a:t> </a:t>
            </a:r>
            <a:r>
              <a:rPr lang="en-US" sz="2100" b="1" dirty="0" smtClean="0">
                <a:solidFill>
                  <a:srgbClr val="0000FF"/>
                </a:solidFill>
              </a:rPr>
              <a:t>the </a:t>
            </a:r>
            <a:r>
              <a:rPr lang="en-US" sz="2100" b="1" dirty="0">
                <a:solidFill>
                  <a:srgbClr val="0000FF"/>
                </a:solidFill>
              </a:rPr>
              <a:t>least-</a:t>
            </a:r>
            <a:r>
              <a:rPr lang="en-US" sz="2100" b="1" dirty="0" smtClean="0">
                <a:solidFill>
                  <a:srgbClr val="0000FF"/>
                </a:solidFill>
              </a:rPr>
              <a:t>understood</a:t>
            </a:r>
            <a:r>
              <a:rPr lang="en-US" sz="2100" dirty="0" smtClean="0"/>
              <a:t>, trying </a:t>
            </a:r>
            <a:r>
              <a:rPr lang="en-US" sz="2100" dirty="0"/>
              <a:t>to understand </a:t>
            </a:r>
            <a:r>
              <a:rPr lang="en-US" sz="2100" b="1" dirty="0">
                <a:solidFill>
                  <a:srgbClr val="0000FF"/>
                </a:solidFill>
              </a:rPr>
              <a:t>all the species in an ecosystem</a:t>
            </a:r>
            <a:r>
              <a:rPr lang="en-US" sz="2100" dirty="0"/>
              <a:t> and how they affect each other and their surroundings while at the same time being affected themselves, is </a:t>
            </a:r>
            <a:r>
              <a:rPr lang="en-US" sz="2100" b="1" dirty="0">
                <a:solidFill>
                  <a:srgbClr val="0000FF"/>
                </a:solidFill>
              </a:rPr>
              <a:t>extremely complex</a:t>
            </a:r>
            <a:endParaRPr lang="en-US" sz="2100" b="1" dirty="0" smtClean="0">
              <a:solidFill>
                <a:srgbClr val="0000FF"/>
              </a:solidFill>
            </a:endParaRPr>
          </a:p>
          <a:p>
            <a:endParaRPr lang="en-US" sz="2100" b="1" dirty="0" smtClean="0"/>
          </a:p>
          <a:p>
            <a:r>
              <a:rPr lang="en-US" sz="2100" b="1" dirty="0" smtClean="0"/>
              <a:t>	Species Diversity : </a:t>
            </a:r>
          </a:p>
          <a:p>
            <a:r>
              <a:rPr lang="en-US" sz="2100" b="1" dirty="0" smtClean="0">
                <a:solidFill>
                  <a:srgbClr val="0000FF"/>
                </a:solidFill>
              </a:rPr>
              <a:t>Most studies</a:t>
            </a:r>
            <a:r>
              <a:rPr lang="en-US" sz="2100" dirty="0" smtClean="0"/>
              <a:t>, either theoretical or experimental, </a:t>
            </a:r>
            <a:r>
              <a:rPr lang="en-US" sz="2100" b="1" dirty="0" smtClean="0">
                <a:solidFill>
                  <a:srgbClr val="0000FF"/>
                </a:solidFill>
              </a:rPr>
              <a:t>focus on the species level</a:t>
            </a:r>
            <a:r>
              <a:rPr lang="en-US" sz="2100" dirty="0" smtClean="0"/>
              <a:t>, as it is the easiest to work on both conceptually and in practice.</a:t>
            </a:r>
          </a:p>
          <a:p>
            <a:r>
              <a:rPr lang="en-US" sz="2100" b="1" dirty="0" smtClean="0">
                <a:solidFill>
                  <a:srgbClr val="0000FF"/>
                </a:solidFill>
              </a:rPr>
              <a:t>DNA barcoding </a:t>
            </a:r>
            <a:r>
              <a:rPr lang="en-US" sz="2100" dirty="0" smtClean="0"/>
              <a:t>is the molecular approach for the species diversity.   </a:t>
            </a:r>
          </a:p>
          <a:p>
            <a:endParaRPr lang="en-US" sz="2100" b="1" dirty="0" smtClean="0"/>
          </a:p>
          <a:p>
            <a:r>
              <a:rPr lang="en-US" sz="2100" b="1" dirty="0" smtClean="0"/>
              <a:t>	Genetic Diversity </a:t>
            </a:r>
            <a:r>
              <a:rPr lang="en-US" sz="2100" dirty="0" smtClean="0"/>
              <a:t>:  Genetic </a:t>
            </a:r>
            <a:r>
              <a:rPr lang="en-US" sz="2100" dirty="0"/>
              <a:t>diversity is the variety present </a:t>
            </a:r>
            <a:r>
              <a:rPr lang="en-US" sz="2100" b="1" dirty="0">
                <a:solidFill>
                  <a:srgbClr val="0000FF"/>
                </a:solidFill>
              </a:rPr>
              <a:t>at the level of genes</a:t>
            </a:r>
            <a:r>
              <a:rPr lang="en-US" sz="2100" dirty="0"/>
              <a:t>. Genes, made of </a:t>
            </a:r>
            <a:r>
              <a:rPr lang="en-US" sz="2100" dirty="0" smtClean="0"/>
              <a:t>DNA, are </a:t>
            </a:r>
            <a:r>
              <a:rPr lang="en-US" sz="2100" dirty="0"/>
              <a:t>the building blocks that determine how an organism will develop and what its traits and abilities will be. This level of diversity can differ by </a:t>
            </a:r>
            <a:r>
              <a:rPr lang="en-US" sz="2100" dirty="0" smtClean="0"/>
              <a:t>alleles, </a:t>
            </a:r>
            <a:r>
              <a:rPr lang="en-US" sz="2100" dirty="0"/>
              <a:t>by entire </a:t>
            </a:r>
            <a:r>
              <a:rPr lang="en-US" sz="2100" dirty="0" smtClean="0"/>
              <a:t>genes, </a:t>
            </a:r>
            <a:r>
              <a:rPr lang="en-US" sz="2100" dirty="0"/>
              <a:t>or by units larger than genes such as chromosomal </a:t>
            </a:r>
            <a:r>
              <a:rPr lang="en-US" sz="2100" dirty="0" smtClean="0"/>
              <a:t>structure.   </a:t>
            </a:r>
          </a:p>
          <a:p>
            <a:endParaRPr lang="en-US" sz="2100" dirty="0"/>
          </a:p>
          <a:p>
            <a:r>
              <a:rPr lang="en-US" sz="2100" dirty="0" smtClean="0"/>
              <a:t>	</a:t>
            </a:r>
            <a:r>
              <a:rPr lang="en-US" sz="2100" i="1" u="sng" dirty="0" smtClean="0">
                <a:solidFill>
                  <a:srgbClr val="0000FF"/>
                </a:solidFill>
              </a:rPr>
              <a:t>Chemical diversity</a:t>
            </a:r>
          </a:p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258877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4196</TotalTime>
  <Words>1220</Words>
  <Application>Microsoft Macintosh PowerPoint</Application>
  <PresentationFormat>On-screen Show (4:3)</PresentationFormat>
  <Paragraphs>284</Paragraphs>
  <Slides>37</Slides>
  <Notes>25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Links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Office Theme</vt:lpstr>
      <vt:lpstr>\\localhost\Macintosh HD:Users:HOME:Library:Mail:IMAP-djkim@outlook.cgiar.org:Sent Items.imapmbox:Attachments:31601:2:Medicinal plant manuscript-1.docx!OLE_LINK6</vt:lpstr>
      <vt:lpstr>\\localhost\Macintosh HD:Users:HOME:Library:Mail:Mailboxes:DJKIM_IITA_KENYA:2010 IN:Feb 2011.mbox:Attachments:25459:2:110221Phytochemical analysis of Striga hermonthica by HPLC_BBRC.doc!OLE_LINK2</vt:lpstr>
      <vt:lpstr>\\localhost\Macintosh HD:Users:HOME:Library:Mail:Mailboxes:DJKIM_IITA_KENYA:2010 IN:Feb 2011.mbox:Attachments:25459:2:110221Phytochemical analysis of Striga hermonthica by HPLC_BBRC.doc!OLE_LINK4</vt:lpstr>
      <vt:lpstr>\\localhost\Macintosh HD:Users:HOME:Library:Mail:Mailboxes:DJKIM_IITA_KENYA:2010 IN:Feb 2011.mbox:Attachments:25459:2:110221Phytochemical analysis of Striga hermonthica by HPLC_BBRC.doc!OLE_LINK5</vt:lpstr>
      <vt:lpstr>\\localhost\Macintosh HD:Users:HOME:Library:Mail:Mailboxes:DJKIM_IITA_KENYA:2010 IN:Feb 2011.mbox:Attachments:25459:2:110221Phytochemical analysis of Striga hermonthica by HPLC_BBRC.doc!OLE_LINK1</vt:lpstr>
      <vt:lpstr>Excel.Chart.8</vt:lpstr>
      <vt:lpstr>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Mountain Kilimanjaro, the Highest Mountain in Africa, 5,895 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DONG-JIN KIM</dc:creator>
  <cp:lastModifiedBy>DONG-JIN KIM</cp:lastModifiedBy>
  <cp:revision>33</cp:revision>
  <dcterms:created xsi:type="dcterms:W3CDTF">2012-10-06T03:05:45Z</dcterms:created>
  <dcterms:modified xsi:type="dcterms:W3CDTF">2012-10-09T02:53:32Z</dcterms:modified>
</cp:coreProperties>
</file>